
<file path=[Content_Types].xml><?xml version="1.0" encoding="utf-8"?>
<Types xmlns="http://schemas.openxmlformats.org/package/2006/content-types">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1"/>
  </p:notesMasterIdLst>
  <p:handoutMasterIdLst>
    <p:handoutMasterId r:id="rId42"/>
  </p:handoutMasterIdLst>
  <p:sldIdLst>
    <p:sldId id="322" r:id="rId2"/>
    <p:sldId id="323" r:id="rId3"/>
    <p:sldId id="294" r:id="rId4"/>
    <p:sldId id="321" r:id="rId5"/>
    <p:sldId id="324" r:id="rId6"/>
    <p:sldId id="381" r:id="rId7"/>
    <p:sldId id="344" r:id="rId8"/>
    <p:sldId id="357" r:id="rId9"/>
    <p:sldId id="360" r:id="rId10"/>
    <p:sldId id="358" r:id="rId11"/>
    <p:sldId id="359" r:id="rId12"/>
    <p:sldId id="361" r:id="rId13"/>
    <p:sldId id="362" r:id="rId14"/>
    <p:sldId id="363" r:id="rId15"/>
    <p:sldId id="382" r:id="rId16"/>
    <p:sldId id="371" r:id="rId17"/>
    <p:sldId id="372" r:id="rId18"/>
    <p:sldId id="386" r:id="rId19"/>
    <p:sldId id="373" r:id="rId20"/>
    <p:sldId id="374" r:id="rId21"/>
    <p:sldId id="375" r:id="rId22"/>
    <p:sldId id="376" r:id="rId23"/>
    <p:sldId id="377" r:id="rId24"/>
    <p:sldId id="378" r:id="rId25"/>
    <p:sldId id="379" r:id="rId26"/>
    <p:sldId id="380" r:id="rId27"/>
    <p:sldId id="383" r:id="rId28"/>
    <p:sldId id="364" r:id="rId29"/>
    <p:sldId id="365" r:id="rId30"/>
    <p:sldId id="366" r:id="rId31"/>
    <p:sldId id="367" r:id="rId32"/>
    <p:sldId id="384" r:id="rId33"/>
    <p:sldId id="368" r:id="rId34"/>
    <p:sldId id="369" r:id="rId35"/>
    <p:sldId id="385" r:id="rId36"/>
    <p:sldId id="370" r:id="rId37"/>
    <p:sldId id="388" r:id="rId38"/>
    <p:sldId id="387" r:id="rId39"/>
    <p:sldId id="297" r:id="rId40"/>
  </p:sldIdLst>
  <p:sldSz cx="12192000" cy="6858000"/>
  <p:notesSz cx="6858000" cy="9144000"/>
  <p:embeddedFontLst>
    <p:embeddedFont>
      <p:font typeface="맑은 고딕" panose="020B0503020000020004" pitchFamily="34" charset="-127"/>
      <p:regular r:id="rId43"/>
      <p:bold r:id="rId44"/>
    </p:embeddedFont>
    <p:embeddedFont>
      <p:font typeface="Calibri" panose="020F0502020204030204" pitchFamily="34" charset="0"/>
      <p:regular r:id="rId45"/>
      <p:bold r:id="rId46"/>
      <p:italic r:id="rId47"/>
      <p:boldItalic r:id="rId48"/>
    </p:embeddedFont>
    <p:embeddedFont>
      <p:font typeface="Calibri Light" panose="020F0302020204030204" pitchFamily="34" charset="0"/>
      <p:regular r:id="rId49"/>
      <p:italic r:id="rId50"/>
    </p:embeddedFont>
    <p:embeddedFont>
      <p:font typeface="Microsoft Himalaya" panose="01010100010101010101" pitchFamily="2" charset="0"/>
      <p:regular r:id="rId51"/>
    </p:embeddedFont>
    <p:embeddedFont>
      <p:font typeface="Staatliches" panose="020B0604020202020204" charset="0"/>
      <p:regular r:id="rId52"/>
    </p:embeddedFont>
  </p:embeddedFontLst>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EAC02"/>
    <a:srgbClr val="FEA757"/>
    <a:srgbClr val="446788"/>
    <a:srgbClr val="6DBAF3"/>
    <a:srgbClr val="844766"/>
    <a:srgbClr val="0F6CB1"/>
    <a:srgbClr val="4C4143"/>
    <a:srgbClr val="222F64"/>
    <a:srgbClr val="206C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F5AB1C69-6EDB-4FF4-983F-18BD219EF322}" styleName="보통 스타일 2 - 강조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676" autoAdjust="0"/>
    <p:restoredTop sz="94291" autoAdjust="0"/>
  </p:normalViewPr>
  <p:slideViewPr>
    <p:cSldViewPr>
      <p:cViewPr varScale="1">
        <p:scale>
          <a:sx n="72" d="100"/>
          <a:sy n="72" d="100"/>
        </p:scale>
        <p:origin x="714" y="7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notesViewPr>
    <p:cSldViewPr>
      <p:cViewPr varScale="1">
        <p:scale>
          <a:sx n="53" d="100"/>
          <a:sy n="53" d="100"/>
        </p:scale>
        <p:origin x="2844" y="6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3.fntdata"/><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2.fntdata"/><Relationship Id="rId52"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font" Target="fonts/font9.fntdata"/><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0119248-9206-4B10-BBE5-59C7241B0042}" type="doc">
      <dgm:prSet loTypeId="urn:microsoft.com/office/officeart/2005/8/layout/radial5" loCatId="cycle" qsTypeId="urn:microsoft.com/office/officeart/2005/8/quickstyle/3d1" qsCatId="3D" csTypeId="urn:microsoft.com/office/officeart/2005/8/colors/accent0_3" csCatId="mainScheme" phldr="1"/>
      <dgm:spPr/>
      <dgm:t>
        <a:bodyPr/>
        <a:lstStyle/>
        <a:p>
          <a:endParaRPr lang="fr-FR"/>
        </a:p>
      </dgm:t>
    </dgm:pt>
    <dgm:pt modelId="{D1780577-AEF0-4085-A670-B9D27D25C158}">
      <dgm:prSet phldrT="[Texte]" custT="1"/>
      <dgm:spPr/>
      <dgm:t>
        <a:bodyPr/>
        <a:lstStyle/>
        <a:p>
          <a:r>
            <a:rPr lang="fr-FR" sz="2400" b="1" dirty="0">
              <a:latin typeface="Times New Roman" panose="02020603050405020304" pitchFamily="18" charset="0"/>
              <a:cs typeface="Times New Roman" panose="02020603050405020304" pitchFamily="18" charset="0"/>
            </a:rPr>
            <a:t>Speed</a:t>
          </a:r>
        </a:p>
      </dgm:t>
    </dgm:pt>
    <dgm:pt modelId="{B70FFD49-6AC3-4C54-975F-3FEE88D62CE3}" type="parTrans" cxnId="{1AA87325-E07D-4E11-91B8-D24C65C69111}">
      <dgm:prSet/>
      <dgm:spPr/>
      <dgm:t>
        <a:bodyPr/>
        <a:lstStyle/>
        <a:p>
          <a:endParaRPr lang="fr-FR" sz="2400" b="1">
            <a:latin typeface="Times New Roman" panose="02020603050405020304" pitchFamily="18" charset="0"/>
            <a:cs typeface="Times New Roman" panose="02020603050405020304" pitchFamily="18" charset="0"/>
          </a:endParaRPr>
        </a:p>
      </dgm:t>
    </dgm:pt>
    <dgm:pt modelId="{0A67C249-63CC-4B84-BB1D-F272535E3BC3}" type="sibTrans" cxnId="{1AA87325-E07D-4E11-91B8-D24C65C69111}">
      <dgm:prSet/>
      <dgm:spPr/>
      <dgm:t>
        <a:bodyPr/>
        <a:lstStyle/>
        <a:p>
          <a:endParaRPr lang="fr-FR" sz="2400" b="1">
            <a:latin typeface="Times New Roman" panose="02020603050405020304" pitchFamily="18" charset="0"/>
            <a:cs typeface="Times New Roman" panose="02020603050405020304" pitchFamily="18" charset="0"/>
          </a:endParaRPr>
        </a:p>
      </dgm:t>
    </dgm:pt>
    <dgm:pt modelId="{6E6AEAE9-4EAF-417F-B36A-B6EEF9960E0F}">
      <dgm:prSet phldrT="[Texte]" custT="1"/>
      <dgm:spPr/>
      <dgm:t>
        <a:bodyPr/>
        <a:lstStyle/>
        <a:p>
          <a:r>
            <a:rPr lang="fr-FR" sz="2400" b="1" dirty="0" err="1">
              <a:latin typeface="Times New Roman" panose="02020603050405020304" pitchFamily="18" charset="0"/>
              <a:cs typeface="Times New Roman" panose="02020603050405020304" pitchFamily="18" charset="0"/>
            </a:rPr>
            <a:t>Safety</a:t>
          </a:r>
          <a:endParaRPr lang="fr-FR" sz="2400" b="1" dirty="0">
            <a:latin typeface="Times New Roman" panose="02020603050405020304" pitchFamily="18" charset="0"/>
            <a:cs typeface="Times New Roman" panose="02020603050405020304" pitchFamily="18" charset="0"/>
          </a:endParaRPr>
        </a:p>
      </dgm:t>
    </dgm:pt>
    <dgm:pt modelId="{E9254B31-1235-436A-839E-FEF583B707B9}" type="parTrans" cxnId="{9DA784D0-0EFA-4131-9FA5-99F385BA8D6C}">
      <dgm:prSet custT="1"/>
      <dgm:spPr/>
      <dgm:t>
        <a:bodyPr/>
        <a:lstStyle/>
        <a:p>
          <a:endParaRPr lang="fr-FR" sz="2400" b="1">
            <a:latin typeface="Times New Roman" panose="02020603050405020304" pitchFamily="18" charset="0"/>
            <a:cs typeface="Times New Roman" panose="02020603050405020304" pitchFamily="18" charset="0"/>
          </a:endParaRPr>
        </a:p>
      </dgm:t>
    </dgm:pt>
    <dgm:pt modelId="{DB8665F1-BCDB-42E8-8694-5CBCA0AC91FE}" type="sibTrans" cxnId="{9DA784D0-0EFA-4131-9FA5-99F385BA8D6C}">
      <dgm:prSet/>
      <dgm:spPr/>
      <dgm:t>
        <a:bodyPr/>
        <a:lstStyle/>
        <a:p>
          <a:endParaRPr lang="fr-FR" sz="2400" b="1">
            <a:latin typeface="Times New Roman" panose="02020603050405020304" pitchFamily="18" charset="0"/>
            <a:cs typeface="Times New Roman" panose="02020603050405020304" pitchFamily="18" charset="0"/>
          </a:endParaRPr>
        </a:p>
      </dgm:t>
    </dgm:pt>
    <dgm:pt modelId="{B965EC46-95CB-43B6-8F59-ECE79F9357FC}">
      <dgm:prSet phldrT="[Texte]" custT="1"/>
      <dgm:spPr/>
      <dgm:t>
        <a:bodyPr/>
        <a:lstStyle/>
        <a:p>
          <a:r>
            <a:rPr lang="fr-FR" sz="2400" b="1" dirty="0">
              <a:latin typeface="Times New Roman" panose="02020603050405020304" pitchFamily="18" charset="0"/>
              <a:cs typeface="Times New Roman" panose="02020603050405020304" pitchFamily="18" charset="0"/>
            </a:rPr>
            <a:t>Time</a:t>
          </a:r>
        </a:p>
      </dgm:t>
    </dgm:pt>
    <dgm:pt modelId="{78630F62-0E0A-46E2-8324-D0158617EAC8}" type="parTrans" cxnId="{87657078-1E78-4C8F-A39E-F248502CDC21}">
      <dgm:prSet custT="1"/>
      <dgm:spPr/>
      <dgm:t>
        <a:bodyPr/>
        <a:lstStyle/>
        <a:p>
          <a:endParaRPr lang="fr-FR" sz="2400" b="1">
            <a:latin typeface="Times New Roman" panose="02020603050405020304" pitchFamily="18" charset="0"/>
            <a:cs typeface="Times New Roman" panose="02020603050405020304" pitchFamily="18" charset="0"/>
          </a:endParaRPr>
        </a:p>
      </dgm:t>
    </dgm:pt>
    <dgm:pt modelId="{9AB77253-E9AC-44FD-A0C0-43F95C126481}" type="sibTrans" cxnId="{87657078-1E78-4C8F-A39E-F248502CDC21}">
      <dgm:prSet/>
      <dgm:spPr/>
      <dgm:t>
        <a:bodyPr/>
        <a:lstStyle/>
        <a:p>
          <a:endParaRPr lang="fr-FR" sz="2400" b="1">
            <a:latin typeface="Times New Roman" panose="02020603050405020304" pitchFamily="18" charset="0"/>
            <a:cs typeface="Times New Roman" panose="02020603050405020304" pitchFamily="18" charset="0"/>
          </a:endParaRPr>
        </a:p>
      </dgm:t>
    </dgm:pt>
    <dgm:pt modelId="{CFD9C82F-6A0F-4109-B4FF-FD232DF60050}">
      <dgm:prSet phldrT="[Texte]" custT="1"/>
      <dgm:spPr/>
      <dgm:t>
        <a:bodyPr/>
        <a:lstStyle/>
        <a:p>
          <a:r>
            <a:rPr lang="fr-FR" sz="2000" b="1" dirty="0" err="1">
              <a:latin typeface="Times New Roman" panose="02020603050405020304" pitchFamily="18" charset="0"/>
              <a:cs typeface="Times New Roman" panose="02020603050405020304" pitchFamily="18" charset="0"/>
            </a:rPr>
            <a:t>Comfort</a:t>
          </a:r>
          <a:endParaRPr lang="fr-FR" sz="2000" b="1" dirty="0">
            <a:latin typeface="Times New Roman" panose="02020603050405020304" pitchFamily="18" charset="0"/>
            <a:cs typeface="Times New Roman" panose="02020603050405020304" pitchFamily="18" charset="0"/>
          </a:endParaRPr>
        </a:p>
      </dgm:t>
    </dgm:pt>
    <dgm:pt modelId="{4648492E-EC48-4DA6-AD2F-D79279320901}" type="parTrans" cxnId="{2B5B4DC6-D8E2-40BC-B6E2-4D1931439779}">
      <dgm:prSet custT="1"/>
      <dgm:spPr/>
      <dgm:t>
        <a:bodyPr/>
        <a:lstStyle/>
        <a:p>
          <a:endParaRPr lang="fr-FR" sz="2400" b="1">
            <a:latin typeface="Times New Roman" panose="02020603050405020304" pitchFamily="18" charset="0"/>
            <a:cs typeface="Times New Roman" panose="02020603050405020304" pitchFamily="18" charset="0"/>
          </a:endParaRPr>
        </a:p>
      </dgm:t>
    </dgm:pt>
    <dgm:pt modelId="{31788EDC-967D-4E24-85F3-566F9E900E59}" type="sibTrans" cxnId="{2B5B4DC6-D8E2-40BC-B6E2-4D1931439779}">
      <dgm:prSet/>
      <dgm:spPr/>
      <dgm:t>
        <a:bodyPr/>
        <a:lstStyle/>
        <a:p>
          <a:endParaRPr lang="fr-FR" sz="2400" b="1">
            <a:latin typeface="Times New Roman" panose="02020603050405020304" pitchFamily="18" charset="0"/>
            <a:cs typeface="Times New Roman" panose="02020603050405020304" pitchFamily="18" charset="0"/>
          </a:endParaRPr>
        </a:p>
      </dgm:t>
    </dgm:pt>
    <dgm:pt modelId="{691EBEA0-0B28-44A4-829F-A844CA2DFEF1}">
      <dgm:prSet phldrT="[Texte]" custT="1"/>
      <dgm:spPr/>
      <dgm:t>
        <a:bodyPr/>
        <a:lstStyle/>
        <a:p>
          <a:pPr marL="0" lvl="0" indent="0" algn="ctr" defTabSz="889000">
            <a:lnSpc>
              <a:spcPct val="90000"/>
            </a:lnSpc>
            <a:spcBef>
              <a:spcPct val="0"/>
            </a:spcBef>
            <a:spcAft>
              <a:spcPct val="35000"/>
            </a:spcAft>
            <a:buNone/>
          </a:pPr>
          <a:r>
            <a:rPr lang="fr-FR" sz="1800" b="1" kern="1200" dirty="0" err="1">
              <a:latin typeface="Times New Roman" panose="02020603050405020304" pitchFamily="18" charset="0"/>
              <a:ea typeface="맑은 고딕"/>
              <a:cs typeface="Times New Roman" panose="02020603050405020304" pitchFamily="18" charset="0"/>
            </a:rPr>
            <a:t>Economics</a:t>
          </a:r>
          <a:endParaRPr lang="fr-FR" sz="1800" b="1" kern="1200" dirty="0">
            <a:latin typeface="Times New Roman" panose="02020603050405020304" pitchFamily="18" charset="0"/>
            <a:ea typeface="맑은 고딕"/>
            <a:cs typeface="Times New Roman" panose="02020603050405020304" pitchFamily="18" charset="0"/>
          </a:endParaRPr>
        </a:p>
      </dgm:t>
    </dgm:pt>
    <dgm:pt modelId="{F6D47846-B909-4385-86FF-133449E7BAFE}" type="parTrans" cxnId="{89FEFF98-70A6-46E3-BBC1-AABC4FFC065E}">
      <dgm:prSet custT="1"/>
      <dgm:spPr/>
      <dgm:t>
        <a:bodyPr/>
        <a:lstStyle/>
        <a:p>
          <a:endParaRPr lang="fr-FR" sz="2400" b="1">
            <a:latin typeface="Times New Roman" panose="02020603050405020304" pitchFamily="18" charset="0"/>
            <a:cs typeface="Times New Roman" panose="02020603050405020304" pitchFamily="18" charset="0"/>
          </a:endParaRPr>
        </a:p>
      </dgm:t>
    </dgm:pt>
    <dgm:pt modelId="{9ED87EFC-DE1D-40FB-9D54-0FAAD82B2DE0}" type="sibTrans" cxnId="{89FEFF98-70A6-46E3-BBC1-AABC4FFC065E}">
      <dgm:prSet/>
      <dgm:spPr/>
      <dgm:t>
        <a:bodyPr/>
        <a:lstStyle/>
        <a:p>
          <a:endParaRPr lang="fr-FR" sz="2400" b="1">
            <a:latin typeface="Times New Roman" panose="02020603050405020304" pitchFamily="18" charset="0"/>
            <a:cs typeface="Times New Roman" panose="02020603050405020304" pitchFamily="18" charset="0"/>
          </a:endParaRPr>
        </a:p>
      </dgm:t>
    </dgm:pt>
    <dgm:pt modelId="{D293D1F8-51E5-4FB9-A4AF-E7785CAEB734}" type="pres">
      <dgm:prSet presAssocID="{80119248-9206-4B10-BBE5-59C7241B0042}" presName="Name0" presStyleCnt="0">
        <dgm:presLayoutVars>
          <dgm:chMax val="1"/>
          <dgm:dir/>
          <dgm:animLvl val="ctr"/>
          <dgm:resizeHandles val="exact"/>
        </dgm:presLayoutVars>
      </dgm:prSet>
      <dgm:spPr/>
    </dgm:pt>
    <dgm:pt modelId="{D3742163-F98F-4DD1-A595-660EEC39FD73}" type="pres">
      <dgm:prSet presAssocID="{D1780577-AEF0-4085-A670-B9D27D25C158}" presName="centerShape" presStyleLbl="node0" presStyleIdx="0" presStyleCnt="1" custScaleX="97170" custScaleY="101538"/>
      <dgm:spPr/>
    </dgm:pt>
    <dgm:pt modelId="{A3CF8A7F-8898-448A-9BA4-E7AA77DAF38D}" type="pres">
      <dgm:prSet presAssocID="{E9254B31-1235-436A-839E-FEF583B707B9}" presName="parTrans" presStyleLbl="sibTrans2D1" presStyleIdx="0" presStyleCnt="4"/>
      <dgm:spPr/>
    </dgm:pt>
    <dgm:pt modelId="{A8741AF6-BD08-40A8-B7E6-24614EEAF8A9}" type="pres">
      <dgm:prSet presAssocID="{E9254B31-1235-436A-839E-FEF583B707B9}" presName="connectorText" presStyleLbl="sibTrans2D1" presStyleIdx="0" presStyleCnt="4"/>
      <dgm:spPr/>
    </dgm:pt>
    <dgm:pt modelId="{4FF5AF4A-4C5C-4508-86F1-3D499A20847E}" type="pres">
      <dgm:prSet presAssocID="{6E6AEAE9-4EAF-417F-B36A-B6EEF9960E0F}" presName="node" presStyleLbl="node1" presStyleIdx="0" presStyleCnt="4" custRadScaleRad="103324">
        <dgm:presLayoutVars>
          <dgm:bulletEnabled val="1"/>
        </dgm:presLayoutVars>
      </dgm:prSet>
      <dgm:spPr/>
    </dgm:pt>
    <dgm:pt modelId="{5E267E4C-8F8A-4D0E-AEA8-C3FA4B9E358F}" type="pres">
      <dgm:prSet presAssocID="{78630F62-0E0A-46E2-8324-D0158617EAC8}" presName="parTrans" presStyleLbl="sibTrans2D1" presStyleIdx="1" presStyleCnt="4"/>
      <dgm:spPr/>
    </dgm:pt>
    <dgm:pt modelId="{919EF41A-2B71-4425-90E6-1CEC4C445894}" type="pres">
      <dgm:prSet presAssocID="{78630F62-0E0A-46E2-8324-D0158617EAC8}" presName="connectorText" presStyleLbl="sibTrans2D1" presStyleIdx="1" presStyleCnt="4"/>
      <dgm:spPr/>
    </dgm:pt>
    <dgm:pt modelId="{7AAEBC71-BCA5-434E-B905-ABB0108D698B}" type="pres">
      <dgm:prSet presAssocID="{B965EC46-95CB-43B6-8F59-ECE79F9357FC}" presName="node" presStyleLbl="node1" presStyleIdx="1" presStyleCnt="4">
        <dgm:presLayoutVars>
          <dgm:bulletEnabled val="1"/>
        </dgm:presLayoutVars>
      </dgm:prSet>
      <dgm:spPr/>
    </dgm:pt>
    <dgm:pt modelId="{077DBFA0-E079-4AF4-82E2-7F64177CC320}" type="pres">
      <dgm:prSet presAssocID="{4648492E-EC48-4DA6-AD2F-D79279320901}" presName="parTrans" presStyleLbl="sibTrans2D1" presStyleIdx="2" presStyleCnt="4"/>
      <dgm:spPr/>
    </dgm:pt>
    <dgm:pt modelId="{546774E3-9FE1-4AC1-A36C-33191C2CA9FF}" type="pres">
      <dgm:prSet presAssocID="{4648492E-EC48-4DA6-AD2F-D79279320901}" presName="connectorText" presStyleLbl="sibTrans2D1" presStyleIdx="2" presStyleCnt="4"/>
      <dgm:spPr/>
    </dgm:pt>
    <dgm:pt modelId="{CD213D1E-0A42-4538-AF66-A550AF5DBDD5}" type="pres">
      <dgm:prSet presAssocID="{CFD9C82F-6A0F-4109-B4FF-FD232DF60050}" presName="node" presStyleLbl="node1" presStyleIdx="2" presStyleCnt="4">
        <dgm:presLayoutVars>
          <dgm:bulletEnabled val="1"/>
        </dgm:presLayoutVars>
      </dgm:prSet>
      <dgm:spPr/>
    </dgm:pt>
    <dgm:pt modelId="{655C2D8E-6934-4BC2-ADD4-7F45F046C1DD}" type="pres">
      <dgm:prSet presAssocID="{F6D47846-B909-4385-86FF-133449E7BAFE}" presName="parTrans" presStyleLbl="sibTrans2D1" presStyleIdx="3" presStyleCnt="4"/>
      <dgm:spPr/>
    </dgm:pt>
    <dgm:pt modelId="{CD03A427-60CD-4AB4-A186-D6D7B23C2667}" type="pres">
      <dgm:prSet presAssocID="{F6D47846-B909-4385-86FF-133449E7BAFE}" presName="connectorText" presStyleLbl="sibTrans2D1" presStyleIdx="3" presStyleCnt="4"/>
      <dgm:spPr/>
    </dgm:pt>
    <dgm:pt modelId="{2FE85EF0-ACCA-4BFA-8154-7CE87F27A92A}" type="pres">
      <dgm:prSet presAssocID="{691EBEA0-0B28-44A4-829F-A844CA2DFEF1}" presName="node" presStyleLbl="node1" presStyleIdx="3" presStyleCnt="4" custScaleX="112437">
        <dgm:presLayoutVars>
          <dgm:bulletEnabled val="1"/>
        </dgm:presLayoutVars>
      </dgm:prSet>
      <dgm:spPr/>
    </dgm:pt>
  </dgm:ptLst>
  <dgm:cxnLst>
    <dgm:cxn modelId="{3F767B0D-5AF6-49EE-837D-FFB62A0F2C90}" type="presOf" srcId="{D1780577-AEF0-4085-A670-B9D27D25C158}" destId="{D3742163-F98F-4DD1-A595-660EEC39FD73}" srcOrd="0" destOrd="0" presId="urn:microsoft.com/office/officeart/2005/8/layout/radial5"/>
    <dgm:cxn modelId="{1AA87325-E07D-4E11-91B8-D24C65C69111}" srcId="{80119248-9206-4B10-BBE5-59C7241B0042}" destId="{D1780577-AEF0-4085-A670-B9D27D25C158}" srcOrd="0" destOrd="0" parTransId="{B70FFD49-6AC3-4C54-975F-3FEE88D62CE3}" sibTransId="{0A67C249-63CC-4B84-BB1D-F272535E3BC3}"/>
    <dgm:cxn modelId="{70C30E2C-B8BF-487F-B17D-F5D392FD5373}" type="presOf" srcId="{6E6AEAE9-4EAF-417F-B36A-B6EEF9960E0F}" destId="{4FF5AF4A-4C5C-4508-86F1-3D499A20847E}" srcOrd="0" destOrd="0" presId="urn:microsoft.com/office/officeart/2005/8/layout/radial5"/>
    <dgm:cxn modelId="{C37E4444-9376-4EFC-95E0-4064D94FC0F1}" type="presOf" srcId="{4648492E-EC48-4DA6-AD2F-D79279320901}" destId="{546774E3-9FE1-4AC1-A36C-33191C2CA9FF}" srcOrd="1" destOrd="0" presId="urn:microsoft.com/office/officeart/2005/8/layout/radial5"/>
    <dgm:cxn modelId="{B527D366-6D56-4E83-9090-A83C9192825A}" type="presOf" srcId="{4648492E-EC48-4DA6-AD2F-D79279320901}" destId="{077DBFA0-E079-4AF4-82E2-7F64177CC320}" srcOrd="0" destOrd="0" presId="urn:microsoft.com/office/officeart/2005/8/layout/radial5"/>
    <dgm:cxn modelId="{0CB0F549-EFD2-4D0E-8DEF-11DA236355E8}" type="presOf" srcId="{E9254B31-1235-436A-839E-FEF583B707B9}" destId="{A3CF8A7F-8898-448A-9BA4-E7AA77DAF38D}" srcOrd="0" destOrd="0" presId="urn:microsoft.com/office/officeart/2005/8/layout/radial5"/>
    <dgm:cxn modelId="{87657078-1E78-4C8F-A39E-F248502CDC21}" srcId="{D1780577-AEF0-4085-A670-B9D27D25C158}" destId="{B965EC46-95CB-43B6-8F59-ECE79F9357FC}" srcOrd="1" destOrd="0" parTransId="{78630F62-0E0A-46E2-8324-D0158617EAC8}" sibTransId="{9AB77253-E9AC-44FD-A0C0-43F95C126481}"/>
    <dgm:cxn modelId="{835D658A-4091-4907-A127-5C5C4DF3FA19}" type="presOf" srcId="{CFD9C82F-6A0F-4109-B4FF-FD232DF60050}" destId="{CD213D1E-0A42-4538-AF66-A550AF5DBDD5}" srcOrd="0" destOrd="0" presId="urn:microsoft.com/office/officeart/2005/8/layout/radial5"/>
    <dgm:cxn modelId="{9584598B-6137-4C4E-BF5D-C60B4CF3A247}" type="presOf" srcId="{80119248-9206-4B10-BBE5-59C7241B0042}" destId="{D293D1F8-51E5-4FB9-A4AF-E7785CAEB734}" srcOrd="0" destOrd="0" presId="urn:microsoft.com/office/officeart/2005/8/layout/radial5"/>
    <dgm:cxn modelId="{88680E8C-DEA6-4C4B-90A6-923A584833BB}" type="presOf" srcId="{B965EC46-95CB-43B6-8F59-ECE79F9357FC}" destId="{7AAEBC71-BCA5-434E-B905-ABB0108D698B}" srcOrd="0" destOrd="0" presId="urn:microsoft.com/office/officeart/2005/8/layout/radial5"/>
    <dgm:cxn modelId="{A8C3518D-D281-406A-AE28-250048CB02C2}" type="presOf" srcId="{F6D47846-B909-4385-86FF-133449E7BAFE}" destId="{CD03A427-60CD-4AB4-A186-D6D7B23C2667}" srcOrd="1" destOrd="0" presId="urn:microsoft.com/office/officeart/2005/8/layout/radial5"/>
    <dgm:cxn modelId="{6405AA94-404A-4A59-B26B-EDAC7F93579D}" type="presOf" srcId="{78630F62-0E0A-46E2-8324-D0158617EAC8}" destId="{5E267E4C-8F8A-4D0E-AEA8-C3FA4B9E358F}" srcOrd="0" destOrd="0" presId="urn:microsoft.com/office/officeart/2005/8/layout/radial5"/>
    <dgm:cxn modelId="{89FEFF98-70A6-46E3-BBC1-AABC4FFC065E}" srcId="{D1780577-AEF0-4085-A670-B9D27D25C158}" destId="{691EBEA0-0B28-44A4-829F-A844CA2DFEF1}" srcOrd="3" destOrd="0" parTransId="{F6D47846-B909-4385-86FF-133449E7BAFE}" sibTransId="{9ED87EFC-DE1D-40FB-9D54-0FAAD82B2DE0}"/>
    <dgm:cxn modelId="{50B78CB6-91AA-4FC0-B012-19A395CAF176}" type="presOf" srcId="{78630F62-0E0A-46E2-8324-D0158617EAC8}" destId="{919EF41A-2B71-4425-90E6-1CEC4C445894}" srcOrd="1" destOrd="0" presId="urn:microsoft.com/office/officeart/2005/8/layout/radial5"/>
    <dgm:cxn modelId="{2B5B4DC6-D8E2-40BC-B6E2-4D1931439779}" srcId="{D1780577-AEF0-4085-A670-B9D27D25C158}" destId="{CFD9C82F-6A0F-4109-B4FF-FD232DF60050}" srcOrd="2" destOrd="0" parTransId="{4648492E-EC48-4DA6-AD2F-D79279320901}" sibTransId="{31788EDC-967D-4E24-85F3-566F9E900E59}"/>
    <dgm:cxn modelId="{960752CE-D7C5-4E2A-B8A5-578CBA38BF52}" type="presOf" srcId="{F6D47846-B909-4385-86FF-133449E7BAFE}" destId="{655C2D8E-6934-4BC2-ADD4-7F45F046C1DD}" srcOrd="0" destOrd="0" presId="urn:microsoft.com/office/officeart/2005/8/layout/radial5"/>
    <dgm:cxn modelId="{9DA784D0-0EFA-4131-9FA5-99F385BA8D6C}" srcId="{D1780577-AEF0-4085-A670-B9D27D25C158}" destId="{6E6AEAE9-4EAF-417F-B36A-B6EEF9960E0F}" srcOrd="0" destOrd="0" parTransId="{E9254B31-1235-436A-839E-FEF583B707B9}" sibTransId="{DB8665F1-BCDB-42E8-8694-5CBCA0AC91FE}"/>
    <dgm:cxn modelId="{978D0AD6-671E-4B1B-9499-EDBBD6F76FCF}" type="presOf" srcId="{691EBEA0-0B28-44A4-829F-A844CA2DFEF1}" destId="{2FE85EF0-ACCA-4BFA-8154-7CE87F27A92A}" srcOrd="0" destOrd="0" presId="urn:microsoft.com/office/officeart/2005/8/layout/radial5"/>
    <dgm:cxn modelId="{223BD2F8-CB25-42AB-9D65-BF9BBBACABDE}" type="presOf" srcId="{E9254B31-1235-436A-839E-FEF583B707B9}" destId="{A8741AF6-BD08-40A8-B7E6-24614EEAF8A9}" srcOrd="1" destOrd="0" presId="urn:microsoft.com/office/officeart/2005/8/layout/radial5"/>
    <dgm:cxn modelId="{49F49873-9727-424D-9BB0-A9683C91F001}" type="presParOf" srcId="{D293D1F8-51E5-4FB9-A4AF-E7785CAEB734}" destId="{D3742163-F98F-4DD1-A595-660EEC39FD73}" srcOrd="0" destOrd="0" presId="urn:microsoft.com/office/officeart/2005/8/layout/radial5"/>
    <dgm:cxn modelId="{0A5E99E1-2559-4B59-9695-D8419FEA7E0D}" type="presParOf" srcId="{D293D1F8-51E5-4FB9-A4AF-E7785CAEB734}" destId="{A3CF8A7F-8898-448A-9BA4-E7AA77DAF38D}" srcOrd="1" destOrd="0" presId="urn:microsoft.com/office/officeart/2005/8/layout/radial5"/>
    <dgm:cxn modelId="{D14AF2A3-DA6F-4B75-8ECB-C3AC281AD950}" type="presParOf" srcId="{A3CF8A7F-8898-448A-9BA4-E7AA77DAF38D}" destId="{A8741AF6-BD08-40A8-B7E6-24614EEAF8A9}" srcOrd="0" destOrd="0" presId="urn:microsoft.com/office/officeart/2005/8/layout/radial5"/>
    <dgm:cxn modelId="{9FD1965E-DE8B-4F4A-AC2F-8E4310CF9461}" type="presParOf" srcId="{D293D1F8-51E5-4FB9-A4AF-E7785CAEB734}" destId="{4FF5AF4A-4C5C-4508-86F1-3D499A20847E}" srcOrd="2" destOrd="0" presId="urn:microsoft.com/office/officeart/2005/8/layout/radial5"/>
    <dgm:cxn modelId="{C64BF77B-0510-4E82-810E-F8F429CA8B5B}" type="presParOf" srcId="{D293D1F8-51E5-4FB9-A4AF-E7785CAEB734}" destId="{5E267E4C-8F8A-4D0E-AEA8-C3FA4B9E358F}" srcOrd="3" destOrd="0" presId="urn:microsoft.com/office/officeart/2005/8/layout/radial5"/>
    <dgm:cxn modelId="{734A1286-738D-49F9-8260-4D211966E32E}" type="presParOf" srcId="{5E267E4C-8F8A-4D0E-AEA8-C3FA4B9E358F}" destId="{919EF41A-2B71-4425-90E6-1CEC4C445894}" srcOrd="0" destOrd="0" presId="urn:microsoft.com/office/officeart/2005/8/layout/radial5"/>
    <dgm:cxn modelId="{AE06D31A-BCCD-4F58-A375-2AD3A017F533}" type="presParOf" srcId="{D293D1F8-51E5-4FB9-A4AF-E7785CAEB734}" destId="{7AAEBC71-BCA5-434E-B905-ABB0108D698B}" srcOrd="4" destOrd="0" presId="urn:microsoft.com/office/officeart/2005/8/layout/radial5"/>
    <dgm:cxn modelId="{92170DC8-079B-40ED-85EF-10A9EEF876D3}" type="presParOf" srcId="{D293D1F8-51E5-4FB9-A4AF-E7785CAEB734}" destId="{077DBFA0-E079-4AF4-82E2-7F64177CC320}" srcOrd="5" destOrd="0" presId="urn:microsoft.com/office/officeart/2005/8/layout/radial5"/>
    <dgm:cxn modelId="{55306587-9B01-4371-B0F6-A8A352CEE92E}" type="presParOf" srcId="{077DBFA0-E079-4AF4-82E2-7F64177CC320}" destId="{546774E3-9FE1-4AC1-A36C-33191C2CA9FF}" srcOrd="0" destOrd="0" presId="urn:microsoft.com/office/officeart/2005/8/layout/radial5"/>
    <dgm:cxn modelId="{B9A161E3-A379-4C18-8B6C-4407B65B0A3F}" type="presParOf" srcId="{D293D1F8-51E5-4FB9-A4AF-E7785CAEB734}" destId="{CD213D1E-0A42-4538-AF66-A550AF5DBDD5}" srcOrd="6" destOrd="0" presId="urn:microsoft.com/office/officeart/2005/8/layout/radial5"/>
    <dgm:cxn modelId="{F788E4A5-716E-416D-AC44-63A2C2D138F0}" type="presParOf" srcId="{D293D1F8-51E5-4FB9-A4AF-E7785CAEB734}" destId="{655C2D8E-6934-4BC2-ADD4-7F45F046C1DD}" srcOrd="7" destOrd="0" presId="urn:microsoft.com/office/officeart/2005/8/layout/radial5"/>
    <dgm:cxn modelId="{A73B5B9F-DAB0-4449-A856-3D0FC57F27B6}" type="presParOf" srcId="{655C2D8E-6934-4BC2-ADD4-7F45F046C1DD}" destId="{CD03A427-60CD-4AB4-A186-D6D7B23C2667}" srcOrd="0" destOrd="0" presId="urn:microsoft.com/office/officeart/2005/8/layout/radial5"/>
    <dgm:cxn modelId="{431999C8-2EDD-44B0-A202-4C573FF2A49A}" type="presParOf" srcId="{D293D1F8-51E5-4FB9-A4AF-E7785CAEB734}" destId="{2FE85EF0-ACCA-4BFA-8154-7CE87F27A92A}" srcOrd="8" destOrd="0" presId="urn:microsoft.com/office/officeart/2005/8/layout/radial5"/>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69405C6-4249-4594-B39E-11E850B4E892}" type="doc">
      <dgm:prSet loTypeId="urn:microsoft.com/office/officeart/2008/layout/VerticalCurvedList" loCatId="list" qsTypeId="urn:microsoft.com/office/officeart/2005/8/quickstyle/simple5" qsCatId="simple" csTypeId="urn:microsoft.com/office/officeart/2005/8/colors/accent0_1" csCatId="mainScheme" phldr="1"/>
      <dgm:spPr/>
      <dgm:t>
        <a:bodyPr/>
        <a:lstStyle/>
        <a:p>
          <a:endParaRPr lang="fr-FR"/>
        </a:p>
      </dgm:t>
    </dgm:pt>
    <dgm:pt modelId="{A2D05241-5625-4FDF-8DAC-246FA8816461}">
      <dgm:prSet phldrT="[Texte]" custT="1"/>
      <dgm:spPr/>
      <dgm:t>
        <a:bodyPr/>
        <a:lstStyle/>
        <a:p>
          <a:pPr algn="l"/>
          <a:r>
            <a:rPr kumimoji="1" lang="en-US" sz="1800" b="1" kern="1200" dirty="0">
              <a:latin typeface="Times New Roman" panose="02020603050405020304" pitchFamily="18" charset="0"/>
              <a:ea typeface="맑은 고딕" pitchFamily="50" charset="-127"/>
              <a:cs typeface="Times New Roman" panose="02020603050405020304" pitchFamily="18" charset="0"/>
            </a:rPr>
            <a:t>Determining existing traffic operations and evaluation of traffic control devices</a:t>
          </a:r>
          <a:endParaRPr kumimoji="1" lang="fr-FR" sz="1800" b="1" kern="1200" dirty="0">
            <a:latin typeface="Times New Roman" panose="02020603050405020304" pitchFamily="18" charset="0"/>
            <a:ea typeface="맑은 고딕" pitchFamily="50" charset="-127"/>
            <a:cs typeface="Times New Roman" panose="02020603050405020304" pitchFamily="18" charset="0"/>
          </a:endParaRPr>
        </a:p>
      </dgm:t>
    </dgm:pt>
    <dgm:pt modelId="{3FCE8285-0CE9-4195-AD52-B8B346221614}" type="parTrans" cxnId="{4A8DD9DC-B382-400A-B530-46A111695254}">
      <dgm:prSet/>
      <dgm:spPr/>
      <dgm:t>
        <a:bodyPr/>
        <a:lstStyle/>
        <a:p>
          <a:pPr algn="l"/>
          <a:endParaRPr lang="fr-FR" b="1"/>
        </a:p>
      </dgm:t>
    </dgm:pt>
    <dgm:pt modelId="{9A8C8857-D146-44F5-BB5F-0157FCA01A19}" type="sibTrans" cxnId="{4A8DD9DC-B382-400A-B530-46A111695254}">
      <dgm:prSet/>
      <dgm:spPr/>
      <dgm:t>
        <a:bodyPr/>
        <a:lstStyle/>
        <a:p>
          <a:pPr algn="l"/>
          <a:endParaRPr lang="fr-FR" b="1"/>
        </a:p>
      </dgm:t>
    </dgm:pt>
    <dgm:pt modelId="{F5DBD078-A773-4E2F-8A12-A5982DD9C0AE}">
      <dgm:prSet phldrT="[Texte]" custT="1"/>
      <dgm:spPr/>
      <dgm:t>
        <a:bodyPr/>
        <a:lstStyle/>
        <a:p>
          <a:pPr marL="0" lvl="0" indent="0" algn="l" defTabSz="800100">
            <a:lnSpc>
              <a:spcPct val="90000"/>
            </a:lnSpc>
            <a:spcBef>
              <a:spcPct val="0"/>
            </a:spcBef>
            <a:spcAft>
              <a:spcPct val="35000"/>
            </a:spcAft>
            <a:buFont typeface="+mj-lt"/>
            <a:buNone/>
          </a:pPr>
          <a:r>
            <a:rPr kumimoji="1" lang="en-US" sz="1800" b="1" kern="1200">
              <a:latin typeface="Times New Roman" panose="02020603050405020304" pitchFamily="18" charset="0"/>
              <a:ea typeface="맑은 고딕" pitchFamily="50" charset="-127"/>
              <a:cs typeface="Times New Roman" panose="02020603050405020304" pitchFamily="18" charset="0"/>
            </a:rPr>
            <a:t>Establishing roadway design elements</a:t>
          </a:r>
          <a:endParaRPr kumimoji="1" lang="fr-FR" sz="1800" b="1" kern="1200" dirty="0">
            <a:latin typeface="Times New Roman" panose="02020603050405020304" pitchFamily="18" charset="0"/>
            <a:ea typeface="맑은 고딕" pitchFamily="50" charset="-127"/>
            <a:cs typeface="Times New Roman" panose="02020603050405020304" pitchFamily="18" charset="0"/>
          </a:endParaRPr>
        </a:p>
      </dgm:t>
    </dgm:pt>
    <dgm:pt modelId="{5564C7CD-DD23-40D7-BBAF-FF2B04A1C78F}" type="parTrans" cxnId="{9CB48938-BF16-47CE-A722-CA66C2AEE7CB}">
      <dgm:prSet/>
      <dgm:spPr/>
      <dgm:t>
        <a:bodyPr/>
        <a:lstStyle/>
        <a:p>
          <a:pPr algn="l"/>
          <a:endParaRPr lang="fr-FR" b="1"/>
        </a:p>
      </dgm:t>
    </dgm:pt>
    <dgm:pt modelId="{A79EB984-6E17-406D-84A1-B192FB59AE46}" type="sibTrans" cxnId="{9CB48938-BF16-47CE-A722-CA66C2AEE7CB}">
      <dgm:prSet/>
      <dgm:spPr/>
      <dgm:t>
        <a:bodyPr/>
        <a:lstStyle/>
        <a:p>
          <a:pPr algn="l"/>
          <a:endParaRPr lang="fr-FR" b="1"/>
        </a:p>
      </dgm:t>
    </dgm:pt>
    <dgm:pt modelId="{3FE52185-C6FE-4372-9FDB-AA08F7464728}">
      <dgm:prSet phldrT="[Texte]" custT="1"/>
      <dgm:spPr/>
      <dgm:t>
        <a:bodyPr/>
        <a:lstStyle/>
        <a:p>
          <a:pPr marL="0" lvl="0" indent="0" algn="l" defTabSz="800100">
            <a:lnSpc>
              <a:spcPct val="90000"/>
            </a:lnSpc>
            <a:spcBef>
              <a:spcPct val="0"/>
            </a:spcBef>
            <a:spcAft>
              <a:spcPct val="35000"/>
            </a:spcAft>
            <a:buFont typeface="+mj-lt"/>
            <a:buNone/>
          </a:pPr>
          <a:r>
            <a:rPr kumimoji="1" lang="en-US" sz="1800" b="1" kern="1200">
              <a:latin typeface="Times New Roman" panose="02020603050405020304" pitchFamily="18" charset="0"/>
              <a:ea typeface="맑은 고딕" pitchFamily="50" charset="-127"/>
              <a:cs typeface="Times New Roman" panose="02020603050405020304" pitchFamily="18" charset="0"/>
            </a:rPr>
            <a:t>Assessing roadway safety questions</a:t>
          </a:r>
          <a:endParaRPr kumimoji="1" lang="fr-FR" sz="1800" b="1" kern="1200" dirty="0">
            <a:latin typeface="Times New Roman" panose="02020603050405020304" pitchFamily="18" charset="0"/>
            <a:ea typeface="맑은 고딕" pitchFamily="50" charset="-127"/>
            <a:cs typeface="Times New Roman" panose="02020603050405020304" pitchFamily="18" charset="0"/>
          </a:endParaRPr>
        </a:p>
      </dgm:t>
    </dgm:pt>
    <dgm:pt modelId="{2871FD58-509F-447D-AB35-6D51E2AD1D8E}" type="parTrans" cxnId="{63564B24-C41D-479C-8D45-14A6DD59C601}">
      <dgm:prSet/>
      <dgm:spPr/>
      <dgm:t>
        <a:bodyPr/>
        <a:lstStyle/>
        <a:p>
          <a:pPr algn="l"/>
          <a:endParaRPr lang="fr-FR" b="1"/>
        </a:p>
      </dgm:t>
    </dgm:pt>
    <dgm:pt modelId="{D6B7E30A-E692-4459-96F9-DF956B36BD1A}" type="sibTrans" cxnId="{63564B24-C41D-479C-8D45-14A6DD59C601}">
      <dgm:prSet/>
      <dgm:spPr/>
      <dgm:t>
        <a:bodyPr/>
        <a:lstStyle/>
        <a:p>
          <a:pPr algn="l"/>
          <a:endParaRPr lang="fr-FR" b="1"/>
        </a:p>
      </dgm:t>
    </dgm:pt>
    <dgm:pt modelId="{30E1C878-4DFC-4D48-BD3E-4D6DBF6870AE}">
      <dgm:prSet phldrT="[Texte]" custT="1"/>
      <dgm:spPr/>
      <dgm:t>
        <a:bodyPr/>
        <a:lstStyle/>
        <a:p>
          <a:pPr marL="0" lvl="0" indent="0" algn="l" defTabSz="800100">
            <a:lnSpc>
              <a:spcPct val="90000"/>
            </a:lnSpc>
            <a:spcBef>
              <a:spcPct val="0"/>
            </a:spcBef>
            <a:spcAft>
              <a:spcPct val="35000"/>
            </a:spcAft>
            <a:buFont typeface="+mj-lt"/>
            <a:buNone/>
          </a:pPr>
          <a:r>
            <a:rPr kumimoji="1" lang="en-US" sz="1600" b="1" kern="1200">
              <a:latin typeface="Times New Roman" panose="02020603050405020304" pitchFamily="18" charset="0"/>
              <a:ea typeface="맑은 고딕" pitchFamily="50" charset="-127"/>
              <a:cs typeface="Times New Roman" panose="02020603050405020304" pitchFamily="18" charset="0"/>
            </a:rPr>
            <a:t>Monitoring traffic speed trends by systematic ongoing speed studies</a:t>
          </a:r>
          <a:endParaRPr kumimoji="1" lang="fr-FR" sz="1600" b="1" kern="1200" dirty="0">
            <a:latin typeface="Times New Roman" panose="02020603050405020304" pitchFamily="18" charset="0"/>
            <a:ea typeface="맑은 고딕" pitchFamily="50" charset="-127"/>
            <a:cs typeface="Times New Roman" panose="02020603050405020304" pitchFamily="18" charset="0"/>
          </a:endParaRPr>
        </a:p>
      </dgm:t>
    </dgm:pt>
    <dgm:pt modelId="{0585FC8F-7F0F-4F1D-923B-47B81B2BCF91}" type="parTrans" cxnId="{B2911F37-A346-4CE5-BB1D-5E4C8EDD6B7F}">
      <dgm:prSet/>
      <dgm:spPr/>
      <dgm:t>
        <a:bodyPr/>
        <a:lstStyle/>
        <a:p>
          <a:pPr algn="l"/>
          <a:endParaRPr lang="fr-FR" b="1"/>
        </a:p>
      </dgm:t>
    </dgm:pt>
    <dgm:pt modelId="{E0E99ACE-5E10-4018-A543-91013A916468}" type="sibTrans" cxnId="{B2911F37-A346-4CE5-BB1D-5E4C8EDD6B7F}">
      <dgm:prSet/>
      <dgm:spPr/>
      <dgm:t>
        <a:bodyPr/>
        <a:lstStyle/>
        <a:p>
          <a:pPr algn="l"/>
          <a:endParaRPr lang="fr-FR" b="1"/>
        </a:p>
      </dgm:t>
    </dgm:pt>
    <dgm:pt modelId="{F38F8AB0-B969-4F39-9A23-5C0A02DE8F25}">
      <dgm:prSet phldrT="[Texte]" custT="1"/>
      <dgm:spPr/>
      <dgm:t>
        <a:bodyPr/>
        <a:lstStyle/>
        <a:p>
          <a:pPr marL="0" lvl="0" indent="0" algn="l" defTabSz="800100">
            <a:lnSpc>
              <a:spcPct val="90000"/>
            </a:lnSpc>
            <a:spcBef>
              <a:spcPct val="0"/>
            </a:spcBef>
            <a:spcAft>
              <a:spcPct val="35000"/>
            </a:spcAft>
            <a:buFont typeface="+mj-lt"/>
            <a:buNone/>
          </a:pPr>
          <a:r>
            <a:rPr kumimoji="1" lang="en-US" sz="1600" b="1" kern="1200" dirty="0">
              <a:latin typeface="Times New Roman" panose="02020603050405020304" pitchFamily="18" charset="0"/>
              <a:ea typeface="맑은 고딕" pitchFamily="50" charset="-127"/>
              <a:cs typeface="Times New Roman" panose="02020603050405020304" pitchFamily="18" charset="0"/>
            </a:rPr>
            <a:t>Measuring effectiveness of traffic control devices or traffic programs</a:t>
          </a:r>
          <a:endParaRPr kumimoji="1" lang="fr-FR" sz="1600" b="1" kern="1200" dirty="0">
            <a:latin typeface="Times New Roman" panose="02020603050405020304" pitchFamily="18" charset="0"/>
            <a:ea typeface="맑은 고딕" pitchFamily="50" charset="-127"/>
            <a:cs typeface="Times New Roman" panose="02020603050405020304" pitchFamily="18" charset="0"/>
          </a:endParaRPr>
        </a:p>
      </dgm:t>
    </dgm:pt>
    <dgm:pt modelId="{CC3EB92F-A0C7-4C45-9B74-B06814620FD1}" type="parTrans" cxnId="{1E8CD9D9-59C9-4D0E-BAAD-38C8584434A3}">
      <dgm:prSet/>
      <dgm:spPr/>
      <dgm:t>
        <a:bodyPr/>
        <a:lstStyle/>
        <a:p>
          <a:pPr algn="l"/>
          <a:endParaRPr lang="fr-FR" b="1"/>
        </a:p>
      </dgm:t>
    </dgm:pt>
    <dgm:pt modelId="{075884BE-8A41-4CAE-B645-5CB3217D3A3D}" type="sibTrans" cxnId="{1E8CD9D9-59C9-4D0E-BAAD-38C8584434A3}">
      <dgm:prSet/>
      <dgm:spPr/>
      <dgm:t>
        <a:bodyPr/>
        <a:lstStyle/>
        <a:p>
          <a:pPr algn="l"/>
          <a:endParaRPr lang="fr-FR" b="1"/>
        </a:p>
      </dgm:t>
    </dgm:pt>
    <dgm:pt modelId="{9515246C-DFDB-49D8-9564-C14891208861}" type="pres">
      <dgm:prSet presAssocID="{E69405C6-4249-4594-B39E-11E850B4E892}" presName="Name0" presStyleCnt="0">
        <dgm:presLayoutVars>
          <dgm:chMax val="7"/>
          <dgm:chPref val="7"/>
          <dgm:dir/>
        </dgm:presLayoutVars>
      </dgm:prSet>
      <dgm:spPr/>
    </dgm:pt>
    <dgm:pt modelId="{62F5C4FC-C215-4FC8-8871-3708D50A7B7E}" type="pres">
      <dgm:prSet presAssocID="{E69405C6-4249-4594-B39E-11E850B4E892}" presName="Name1" presStyleCnt="0"/>
      <dgm:spPr/>
    </dgm:pt>
    <dgm:pt modelId="{E6C074F2-FC5E-482E-9C14-D53268D2AF13}" type="pres">
      <dgm:prSet presAssocID="{E69405C6-4249-4594-B39E-11E850B4E892}" presName="cycle" presStyleCnt="0"/>
      <dgm:spPr/>
    </dgm:pt>
    <dgm:pt modelId="{848C4D9F-AE3A-4287-83CB-1EA67EF35762}" type="pres">
      <dgm:prSet presAssocID="{E69405C6-4249-4594-B39E-11E850B4E892}" presName="srcNode" presStyleLbl="node1" presStyleIdx="0" presStyleCnt="5"/>
      <dgm:spPr/>
    </dgm:pt>
    <dgm:pt modelId="{F5EDCB64-FA2C-4F18-9B9B-9BA0FBFBA908}" type="pres">
      <dgm:prSet presAssocID="{E69405C6-4249-4594-B39E-11E850B4E892}" presName="conn" presStyleLbl="parChTrans1D2" presStyleIdx="0" presStyleCnt="1"/>
      <dgm:spPr/>
    </dgm:pt>
    <dgm:pt modelId="{873A101E-A679-4417-B005-1F8EDF4CC619}" type="pres">
      <dgm:prSet presAssocID="{E69405C6-4249-4594-B39E-11E850B4E892}" presName="extraNode" presStyleLbl="node1" presStyleIdx="0" presStyleCnt="5"/>
      <dgm:spPr/>
    </dgm:pt>
    <dgm:pt modelId="{E6FACD73-1746-40F2-93CE-78EDB3FB1453}" type="pres">
      <dgm:prSet presAssocID="{E69405C6-4249-4594-B39E-11E850B4E892}" presName="dstNode" presStyleLbl="node1" presStyleIdx="0" presStyleCnt="5"/>
      <dgm:spPr/>
    </dgm:pt>
    <dgm:pt modelId="{0420040C-7DFF-499F-A862-3AACCBC5A32F}" type="pres">
      <dgm:prSet presAssocID="{A2D05241-5625-4FDF-8DAC-246FA8816461}" presName="text_1" presStyleLbl="node1" presStyleIdx="0" presStyleCnt="5">
        <dgm:presLayoutVars>
          <dgm:bulletEnabled val="1"/>
        </dgm:presLayoutVars>
      </dgm:prSet>
      <dgm:spPr/>
    </dgm:pt>
    <dgm:pt modelId="{C73E746B-D1B2-49CC-AA68-C09AF20B5C58}" type="pres">
      <dgm:prSet presAssocID="{A2D05241-5625-4FDF-8DAC-246FA8816461}" presName="accent_1" presStyleCnt="0"/>
      <dgm:spPr/>
    </dgm:pt>
    <dgm:pt modelId="{87561462-B34F-4A1F-A062-6DDA6E74F05C}" type="pres">
      <dgm:prSet presAssocID="{A2D05241-5625-4FDF-8DAC-246FA8816461}" presName="accentRepeatNode" presStyleLbl="solidFgAcc1" presStyleIdx="0" presStyleCnt="5"/>
      <dgm:spPr/>
    </dgm:pt>
    <dgm:pt modelId="{2D458557-D0AB-467C-B81B-061DBFF6D746}" type="pres">
      <dgm:prSet presAssocID="{F5DBD078-A773-4E2F-8A12-A5982DD9C0AE}" presName="text_2" presStyleLbl="node1" presStyleIdx="1" presStyleCnt="5">
        <dgm:presLayoutVars>
          <dgm:bulletEnabled val="1"/>
        </dgm:presLayoutVars>
      </dgm:prSet>
      <dgm:spPr/>
    </dgm:pt>
    <dgm:pt modelId="{8166AB78-87A2-47DE-8B62-3C9C8BC07702}" type="pres">
      <dgm:prSet presAssocID="{F5DBD078-A773-4E2F-8A12-A5982DD9C0AE}" presName="accent_2" presStyleCnt="0"/>
      <dgm:spPr/>
    </dgm:pt>
    <dgm:pt modelId="{9C8A4EE7-5C21-4D8A-BDB7-BC6C06E07949}" type="pres">
      <dgm:prSet presAssocID="{F5DBD078-A773-4E2F-8A12-A5982DD9C0AE}" presName="accentRepeatNode" presStyleLbl="solidFgAcc1" presStyleIdx="1" presStyleCnt="5"/>
      <dgm:spPr/>
    </dgm:pt>
    <dgm:pt modelId="{9AFD133F-AB0B-4246-934E-410319991203}" type="pres">
      <dgm:prSet presAssocID="{3FE52185-C6FE-4372-9FDB-AA08F7464728}" presName="text_3" presStyleLbl="node1" presStyleIdx="2" presStyleCnt="5">
        <dgm:presLayoutVars>
          <dgm:bulletEnabled val="1"/>
        </dgm:presLayoutVars>
      </dgm:prSet>
      <dgm:spPr/>
    </dgm:pt>
    <dgm:pt modelId="{A21122A3-B7E2-4743-AECD-41AD0422D580}" type="pres">
      <dgm:prSet presAssocID="{3FE52185-C6FE-4372-9FDB-AA08F7464728}" presName="accent_3" presStyleCnt="0"/>
      <dgm:spPr/>
    </dgm:pt>
    <dgm:pt modelId="{55F3E24A-B044-4060-B41A-F5575CD15F37}" type="pres">
      <dgm:prSet presAssocID="{3FE52185-C6FE-4372-9FDB-AA08F7464728}" presName="accentRepeatNode" presStyleLbl="solidFgAcc1" presStyleIdx="2" presStyleCnt="5"/>
      <dgm:spPr/>
    </dgm:pt>
    <dgm:pt modelId="{DF031272-AED4-4262-8EEB-F057C4992992}" type="pres">
      <dgm:prSet presAssocID="{30E1C878-4DFC-4D48-BD3E-4D6DBF6870AE}" presName="text_4" presStyleLbl="node1" presStyleIdx="3" presStyleCnt="5">
        <dgm:presLayoutVars>
          <dgm:bulletEnabled val="1"/>
        </dgm:presLayoutVars>
      </dgm:prSet>
      <dgm:spPr/>
    </dgm:pt>
    <dgm:pt modelId="{260CDD34-02B8-4933-BFA8-FB0FEF65EA10}" type="pres">
      <dgm:prSet presAssocID="{30E1C878-4DFC-4D48-BD3E-4D6DBF6870AE}" presName="accent_4" presStyleCnt="0"/>
      <dgm:spPr/>
    </dgm:pt>
    <dgm:pt modelId="{E7FB1F3E-DF4E-4B48-9170-F3553854BC55}" type="pres">
      <dgm:prSet presAssocID="{30E1C878-4DFC-4D48-BD3E-4D6DBF6870AE}" presName="accentRepeatNode" presStyleLbl="solidFgAcc1" presStyleIdx="3" presStyleCnt="5"/>
      <dgm:spPr/>
    </dgm:pt>
    <dgm:pt modelId="{BF8B1BAF-09B7-4D8E-96FE-5AC98E288645}" type="pres">
      <dgm:prSet presAssocID="{F38F8AB0-B969-4F39-9A23-5C0A02DE8F25}" presName="text_5" presStyleLbl="node1" presStyleIdx="4" presStyleCnt="5">
        <dgm:presLayoutVars>
          <dgm:bulletEnabled val="1"/>
        </dgm:presLayoutVars>
      </dgm:prSet>
      <dgm:spPr/>
    </dgm:pt>
    <dgm:pt modelId="{6BBC1861-CFC3-4FF0-9B60-798CBFC29CA5}" type="pres">
      <dgm:prSet presAssocID="{F38F8AB0-B969-4F39-9A23-5C0A02DE8F25}" presName="accent_5" presStyleCnt="0"/>
      <dgm:spPr/>
    </dgm:pt>
    <dgm:pt modelId="{4C1A69CB-A86C-47F8-A497-970C8527CF5F}" type="pres">
      <dgm:prSet presAssocID="{F38F8AB0-B969-4F39-9A23-5C0A02DE8F25}" presName="accentRepeatNode" presStyleLbl="solidFgAcc1" presStyleIdx="4" presStyleCnt="5"/>
      <dgm:spPr/>
    </dgm:pt>
  </dgm:ptLst>
  <dgm:cxnLst>
    <dgm:cxn modelId="{5329D716-CDFB-4847-9720-DBC16780AF6C}" type="presOf" srcId="{30E1C878-4DFC-4D48-BD3E-4D6DBF6870AE}" destId="{DF031272-AED4-4262-8EEB-F057C4992992}" srcOrd="0" destOrd="0" presId="urn:microsoft.com/office/officeart/2008/layout/VerticalCurvedList"/>
    <dgm:cxn modelId="{BB0A7420-774D-41F2-821F-35F1E0D03299}" type="presOf" srcId="{E69405C6-4249-4594-B39E-11E850B4E892}" destId="{9515246C-DFDB-49D8-9564-C14891208861}" srcOrd="0" destOrd="0" presId="urn:microsoft.com/office/officeart/2008/layout/VerticalCurvedList"/>
    <dgm:cxn modelId="{63564B24-C41D-479C-8D45-14A6DD59C601}" srcId="{E69405C6-4249-4594-B39E-11E850B4E892}" destId="{3FE52185-C6FE-4372-9FDB-AA08F7464728}" srcOrd="2" destOrd="0" parTransId="{2871FD58-509F-447D-AB35-6D51E2AD1D8E}" sibTransId="{D6B7E30A-E692-4459-96F9-DF956B36BD1A}"/>
    <dgm:cxn modelId="{B2911F37-A346-4CE5-BB1D-5E4C8EDD6B7F}" srcId="{E69405C6-4249-4594-B39E-11E850B4E892}" destId="{30E1C878-4DFC-4D48-BD3E-4D6DBF6870AE}" srcOrd="3" destOrd="0" parTransId="{0585FC8F-7F0F-4F1D-923B-47B81B2BCF91}" sibTransId="{E0E99ACE-5E10-4018-A543-91013A916468}"/>
    <dgm:cxn modelId="{9CB48938-BF16-47CE-A722-CA66C2AEE7CB}" srcId="{E69405C6-4249-4594-B39E-11E850B4E892}" destId="{F5DBD078-A773-4E2F-8A12-A5982DD9C0AE}" srcOrd="1" destOrd="0" parTransId="{5564C7CD-DD23-40D7-BBAF-FF2B04A1C78F}" sibTransId="{A79EB984-6E17-406D-84A1-B192FB59AE46}"/>
    <dgm:cxn modelId="{2869AD62-AECC-4371-ABDA-CFD8179726D4}" type="presOf" srcId="{A2D05241-5625-4FDF-8DAC-246FA8816461}" destId="{0420040C-7DFF-499F-A862-3AACCBC5A32F}" srcOrd="0" destOrd="0" presId="urn:microsoft.com/office/officeart/2008/layout/VerticalCurvedList"/>
    <dgm:cxn modelId="{9C4D1846-FF6C-4737-A991-4A7071E05D7E}" type="presOf" srcId="{F38F8AB0-B969-4F39-9A23-5C0A02DE8F25}" destId="{BF8B1BAF-09B7-4D8E-96FE-5AC98E288645}" srcOrd="0" destOrd="0" presId="urn:microsoft.com/office/officeart/2008/layout/VerticalCurvedList"/>
    <dgm:cxn modelId="{997E4E94-EBB5-4FC3-B0A2-8016E38577FB}" type="presOf" srcId="{3FE52185-C6FE-4372-9FDB-AA08F7464728}" destId="{9AFD133F-AB0B-4246-934E-410319991203}" srcOrd="0" destOrd="0" presId="urn:microsoft.com/office/officeart/2008/layout/VerticalCurvedList"/>
    <dgm:cxn modelId="{BBFDE899-97AB-4A7C-9B5B-4AA00F1029DF}" type="presOf" srcId="{F5DBD078-A773-4E2F-8A12-A5982DD9C0AE}" destId="{2D458557-D0AB-467C-B81B-061DBFF6D746}" srcOrd="0" destOrd="0" presId="urn:microsoft.com/office/officeart/2008/layout/VerticalCurvedList"/>
    <dgm:cxn modelId="{1E8CD9D9-59C9-4D0E-BAAD-38C8584434A3}" srcId="{E69405C6-4249-4594-B39E-11E850B4E892}" destId="{F38F8AB0-B969-4F39-9A23-5C0A02DE8F25}" srcOrd="4" destOrd="0" parTransId="{CC3EB92F-A0C7-4C45-9B74-B06814620FD1}" sibTransId="{075884BE-8A41-4CAE-B645-5CB3217D3A3D}"/>
    <dgm:cxn modelId="{4A8DD9DC-B382-400A-B530-46A111695254}" srcId="{E69405C6-4249-4594-B39E-11E850B4E892}" destId="{A2D05241-5625-4FDF-8DAC-246FA8816461}" srcOrd="0" destOrd="0" parTransId="{3FCE8285-0CE9-4195-AD52-B8B346221614}" sibTransId="{9A8C8857-D146-44F5-BB5F-0157FCA01A19}"/>
    <dgm:cxn modelId="{D1DDE6E8-39EC-4F1C-8916-44EE028D2812}" type="presOf" srcId="{9A8C8857-D146-44F5-BB5F-0157FCA01A19}" destId="{F5EDCB64-FA2C-4F18-9B9B-9BA0FBFBA908}" srcOrd="0" destOrd="0" presId="urn:microsoft.com/office/officeart/2008/layout/VerticalCurvedList"/>
    <dgm:cxn modelId="{CB8B1FE1-E2F9-41DF-8D30-6EDC5CB7B6E3}" type="presParOf" srcId="{9515246C-DFDB-49D8-9564-C14891208861}" destId="{62F5C4FC-C215-4FC8-8871-3708D50A7B7E}" srcOrd="0" destOrd="0" presId="urn:microsoft.com/office/officeart/2008/layout/VerticalCurvedList"/>
    <dgm:cxn modelId="{4313D7BB-1F24-465E-8248-66017CB22F40}" type="presParOf" srcId="{62F5C4FC-C215-4FC8-8871-3708D50A7B7E}" destId="{E6C074F2-FC5E-482E-9C14-D53268D2AF13}" srcOrd="0" destOrd="0" presId="urn:microsoft.com/office/officeart/2008/layout/VerticalCurvedList"/>
    <dgm:cxn modelId="{BF80C17A-3D5D-4CDF-BE89-2B0A2F80A722}" type="presParOf" srcId="{E6C074F2-FC5E-482E-9C14-D53268D2AF13}" destId="{848C4D9F-AE3A-4287-83CB-1EA67EF35762}" srcOrd="0" destOrd="0" presId="urn:microsoft.com/office/officeart/2008/layout/VerticalCurvedList"/>
    <dgm:cxn modelId="{11E037AA-0BD4-409C-B7BF-6AF482158F9A}" type="presParOf" srcId="{E6C074F2-FC5E-482E-9C14-D53268D2AF13}" destId="{F5EDCB64-FA2C-4F18-9B9B-9BA0FBFBA908}" srcOrd="1" destOrd="0" presId="urn:microsoft.com/office/officeart/2008/layout/VerticalCurvedList"/>
    <dgm:cxn modelId="{8A3F5E48-A667-428A-AC6D-C646043113D6}" type="presParOf" srcId="{E6C074F2-FC5E-482E-9C14-D53268D2AF13}" destId="{873A101E-A679-4417-B005-1F8EDF4CC619}" srcOrd="2" destOrd="0" presId="urn:microsoft.com/office/officeart/2008/layout/VerticalCurvedList"/>
    <dgm:cxn modelId="{36A711A9-1B93-4372-B84F-6C0404C6B6A8}" type="presParOf" srcId="{E6C074F2-FC5E-482E-9C14-D53268D2AF13}" destId="{E6FACD73-1746-40F2-93CE-78EDB3FB1453}" srcOrd="3" destOrd="0" presId="urn:microsoft.com/office/officeart/2008/layout/VerticalCurvedList"/>
    <dgm:cxn modelId="{C2E23A86-F767-46FF-853D-917FC6ABEABE}" type="presParOf" srcId="{62F5C4FC-C215-4FC8-8871-3708D50A7B7E}" destId="{0420040C-7DFF-499F-A862-3AACCBC5A32F}" srcOrd="1" destOrd="0" presId="urn:microsoft.com/office/officeart/2008/layout/VerticalCurvedList"/>
    <dgm:cxn modelId="{AEEE6FB9-30D3-4F88-A444-65099A6CC4AD}" type="presParOf" srcId="{62F5C4FC-C215-4FC8-8871-3708D50A7B7E}" destId="{C73E746B-D1B2-49CC-AA68-C09AF20B5C58}" srcOrd="2" destOrd="0" presId="urn:microsoft.com/office/officeart/2008/layout/VerticalCurvedList"/>
    <dgm:cxn modelId="{9BCFB3A7-511A-4555-91C9-7AD27617FB7A}" type="presParOf" srcId="{C73E746B-D1B2-49CC-AA68-C09AF20B5C58}" destId="{87561462-B34F-4A1F-A062-6DDA6E74F05C}" srcOrd="0" destOrd="0" presId="urn:microsoft.com/office/officeart/2008/layout/VerticalCurvedList"/>
    <dgm:cxn modelId="{51135D02-C69B-4BC5-B7C7-838927E3EFE6}" type="presParOf" srcId="{62F5C4FC-C215-4FC8-8871-3708D50A7B7E}" destId="{2D458557-D0AB-467C-B81B-061DBFF6D746}" srcOrd="3" destOrd="0" presId="urn:microsoft.com/office/officeart/2008/layout/VerticalCurvedList"/>
    <dgm:cxn modelId="{445F8F3C-DB16-45E6-A647-1ED3599BD3BC}" type="presParOf" srcId="{62F5C4FC-C215-4FC8-8871-3708D50A7B7E}" destId="{8166AB78-87A2-47DE-8B62-3C9C8BC07702}" srcOrd="4" destOrd="0" presId="urn:microsoft.com/office/officeart/2008/layout/VerticalCurvedList"/>
    <dgm:cxn modelId="{DCDCB984-ED83-4363-AA5D-E0AD0435E6A9}" type="presParOf" srcId="{8166AB78-87A2-47DE-8B62-3C9C8BC07702}" destId="{9C8A4EE7-5C21-4D8A-BDB7-BC6C06E07949}" srcOrd="0" destOrd="0" presId="urn:microsoft.com/office/officeart/2008/layout/VerticalCurvedList"/>
    <dgm:cxn modelId="{1D46E41D-7AE9-41A0-8A33-7016C8E805F7}" type="presParOf" srcId="{62F5C4FC-C215-4FC8-8871-3708D50A7B7E}" destId="{9AFD133F-AB0B-4246-934E-410319991203}" srcOrd="5" destOrd="0" presId="urn:microsoft.com/office/officeart/2008/layout/VerticalCurvedList"/>
    <dgm:cxn modelId="{F06A971C-6ACE-4490-BD3F-C070CA06D4E5}" type="presParOf" srcId="{62F5C4FC-C215-4FC8-8871-3708D50A7B7E}" destId="{A21122A3-B7E2-4743-AECD-41AD0422D580}" srcOrd="6" destOrd="0" presId="urn:microsoft.com/office/officeart/2008/layout/VerticalCurvedList"/>
    <dgm:cxn modelId="{2C561681-B3DD-442B-B1EF-CAE5768B663C}" type="presParOf" srcId="{A21122A3-B7E2-4743-AECD-41AD0422D580}" destId="{55F3E24A-B044-4060-B41A-F5575CD15F37}" srcOrd="0" destOrd="0" presId="urn:microsoft.com/office/officeart/2008/layout/VerticalCurvedList"/>
    <dgm:cxn modelId="{5BC3AF27-758A-42B2-A074-1F16376AC0FC}" type="presParOf" srcId="{62F5C4FC-C215-4FC8-8871-3708D50A7B7E}" destId="{DF031272-AED4-4262-8EEB-F057C4992992}" srcOrd="7" destOrd="0" presId="urn:microsoft.com/office/officeart/2008/layout/VerticalCurvedList"/>
    <dgm:cxn modelId="{7F628453-40E7-4724-9285-87E07CF07FB7}" type="presParOf" srcId="{62F5C4FC-C215-4FC8-8871-3708D50A7B7E}" destId="{260CDD34-02B8-4933-BFA8-FB0FEF65EA10}" srcOrd="8" destOrd="0" presId="urn:microsoft.com/office/officeart/2008/layout/VerticalCurvedList"/>
    <dgm:cxn modelId="{BD4CB415-B3DE-401A-85A4-B74CB708AE29}" type="presParOf" srcId="{260CDD34-02B8-4933-BFA8-FB0FEF65EA10}" destId="{E7FB1F3E-DF4E-4B48-9170-F3553854BC55}" srcOrd="0" destOrd="0" presId="urn:microsoft.com/office/officeart/2008/layout/VerticalCurvedList"/>
    <dgm:cxn modelId="{1110CD20-7043-4692-B362-C61395AB32CD}" type="presParOf" srcId="{62F5C4FC-C215-4FC8-8871-3708D50A7B7E}" destId="{BF8B1BAF-09B7-4D8E-96FE-5AC98E288645}" srcOrd="9" destOrd="0" presId="urn:microsoft.com/office/officeart/2008/layout/VerticalCurvedList"/>
    <dgm:cxn modelId="{9CF7D275-51EF-42D6-AF9C-ED081A26A071}" type="presParOf" srcId="{62F5C4FC-C215-4FC8-8871-3708D50A7B7E}" destId="{6BBC1861-CFC3-4FF0-9B60-798CBFC29CA5}" srcOrd="10" destOrd="0" presId="urn:microsoft.com/office/officeart/2008/layout/VerticalCurvedList"/>
    <dgm:cxn modelId="{47130D3B-EF98-4C86-AD50-94C0CEC8E88B}" type="presParOf" srcId="{6BBC1861-CFC3-4FF0-9B60-798CBFC29CA5}" destId="{4C1A69CB-A86C-47F8-A497-970C8527CF5F}"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4599EE7-FD86-4EAB-9BE0-B6ACEAFF90A9}" type="doc">
      <dgm:prSet loTypeId="urn:microsoft.com/office/officeart/2011/layout/HexagonRadial" loCatId="cycle" qsTypeId="urn:microsoft.com/office/officeart/2005/8/quickstyle/3d1" qsCatId="3D" csTypeId="urn:microsoft.com/office/officeart/2005/8/colors/accent0_3" csCatId="mainScheme" phldr="1"/>
      <dgm:spPr/>
      <dgm:t>
        <a:bodyPr/>
        <a:lstStyle/>
        <a:p>
          <a:endParaRPr lang="fr-MA"/>
        </a:p>
      </dgm:t>
    </dgm:pt>
    <dgm:pt modelId="{8D1146C7-0391-4D55-8B4B-BCD82B9B85B1}">
      <dgm:prSet phldrT="[Text]" custT="1"/>
      <dgm:spPr/>
      <dgm:t>
        <a:bodyPr/>
        <a:lstStyle/>
        <a:p>
          <a:r>
            <a:rPr lang="fr-FR" sz="1800" b="1" dirty="0"/>
            <a:t>Types of speeds</a:t>
          </a:r>
          <a:endParaRPr lang="fr-MA" sz="1800" b="1" dirty="0"/>
        </a:p>
      </dgm:t>
    </dgm:pt>
    <dgm:pt modelId="{9FCDAD41-6D94-4608-ACA0-9A389D659F01}" type="parTrans" cxnId="{371FCF95-E1AB-47C5-9BAB-FB99CCDA0FA4}">
      <dgm:prSet/>
      <dgm:spPr/>
      <dgm:t>
        <a:bodyPr/>
        <a:lstStyle/>
        <a:p>
          <a:endParaRPr lang="fr-MA" sz="1800" b="1"/>
        </a:p>
      </dgm:t>
    </dgm:pt>
    <dgm:pt modelId="{34381C0C-8448-44E0-B8FA-AA1755550A5D}" type="sibTrans" cxnId="{371FCF95-E1AB-47C5-9BAB-FB99CCDA0FA4}">
      <dgm:prSet/>
      <dgm:spPr/>
      <dgm:t>
        <a:bodyPr/>
        <a:lstStyle/>
        <a:p>
          <a:endParaRPr lang="fr-MA" sz="1800" b="1"/>
        </a:p>
      </dgm:t>
    </dgm:pt>
    <dgm:pt modelId="{2085760C-2BDE-456B-B75F-D2286E1E61F2}">
      <dgm:prSet phldrT="[Text]" custT="1"/>
      <dgm:spPr/>
      <dgm:t>
        <a:bodyPr/>
        <a:lstStyle/>
        <a:p>
          <a:r>
            <a:rPr lang="fr-FR" sz="1800" b="1" dirty="0"/>
            <a:t>Spot speed</a:t>
          </a:r>
          <a:endParaRPr lang="fr-MA" sz="1800" b="1" dirty="0"/>
        </a:p>
      </dgm:t>
    </dgm:pt>
    <dgm:pt modelId="{555AB379-9442-433B-938C-1AFAE9BA2A14}" type="parTrans" cxnId="{AF42B6C3-601E-4DB6-8856-7433E7A7F27C}">
      <dgm:prSet/>
      <dgm:spPr/>
      <dgm:t>
        <a:bodyPr/>
        <a:lstStyle/>
        <a:p>
          <a:endParaRPr lang="fr-MA" sz="1800" b="1"/>
        </a:p>
      </dgm:t>
    </dgm:pt>
    <dgm:pt modelId="{3F878004-9C09-48CC-ABF4-CEBA18B30303}" type="sibTrans" cxnId="{AF42B6C3-601E-4DB6-8856-7433E7A7F27C}">
      <dgm:prSet/>
      <dgm:spPr/>
      <dgm:t>
        <a:bodyPr/>
        <a:lstStyle/>
        <a:p>
          <a:endParaRPr lang="fr-MA" sz="1800" b="1"/>
        </a:p>
      </dgm:t>
    </dgm:pt>
    <dgm:pt modelId="{A4AD0C64-8E14-47AE-A16B-0977190E8F10}">
      <dgm:prSet phldrT="[Text]" custT="1"/>
      <dgm:spPr/>
      <dgm:t>
        <a:bodyPr/>
        <a:lstStyle/>
        <a:p>
          <a:r>
            <a:rPr lang="en-US" sz="1800" b="1" noProof="0" dirty="0"/>
            <a:t>Travel speed</a:t>
          </a:r>
        </a:p>
      </dgm:t>
    </dgm:pt>
    <dgm:pt modelId="{3EBFD886-D1EF-4083-866F-2B0DF070AAF7}" type="parTrans" cxnId="{A901F938-C76C-4B5C-BEFE-4F71009C3F37}">
      <dgm:prSet/>
      <dgm:spPr/>
      <dgm:t>
        <a:bodyPr/>
        <a:lstStyle/>
        <a:p>
          <a:endParaRPr lang="fr-MA" sz="1800" b="1"/>
        </a:p>
      </dgm:t>
    </dgm:pt>
    <dgm:pt modelId="{09CA45E4-E905-460D-9353-7F9131D6DC33}" type="sibTrans" cxnId="{A901F938-C76C-4B5C-BEFE-4F71009C3F37}">
      <dgm:prSet/>
      <dgm:spPr/>
      <dgm:t>
        <a:bodyPr/>
        <a:lstStyle/>
        <a:p>
          <a:endParaRPr lang="fr-MA" sz="1800" b="1"/>
        </a:p>
      </dgm:t>
    </dgm:pt>
    <dgm:pt modelId="{78209A0B-AC51-4581-8509-D9F65688D588}">
      <dgm:prSet phldrT="[Text]" custT="1"/>
      <dgm:spPr/>
      <dgm:t>
        <a:bodyPr/>
        <a:lstStyle/>
        <a:p>
          <a:r>
            <a:rPr lang="fr-FR" sz="1800" b="1" dirty="0"/>
            <a:t>Running speed </a:t>
          </a:r>
          <a:endParaRPr lang="fr-MA" sz="1800" b="1" dirty="0"/>
        </a:p>
      </dgm:t>
    </dgm:pt>
    <dgm:pt modelId="{358AEB3D-75A2-46DC-904D-EACAD8C06EF7}" type="parTrans" cxnId="{84194340-09C6-4DA0-A7C6-BDDCEAD7B937}">
      <dgm:prSet/>
      <dgm:spPr/>
      <dgm:t>
        <a:bodyPr/>
        <a:lstStyle/>
        <a:p>
          <a:endParaRPr lang="fr-MA" sz="1800" b="1"/>
        </a:p>
      </dgm:t>
    </dgm:pt>
    <dgm:pt modelId="{082C6D59-E0B6-46C6-ABBC-EB48D5A335CC}" type="sibTrans" cxnId="{84194340-09C6-4DA0-A7C6-BDDCEAD7B937}">
      <dgm:prSet/>
      <dgm:spPr/>
      <dgm:t>
        <a:bodyPr/>
        <a:lstStyle/>
        <a:p>
          <a:endParaRPr lang="fr-MA" sz="1800" b="1"/>
        </a:p>
      </dgm:t>
    </dgm:pt>
    <dgm:pt modelId="{13A98965-B48E-4719-8995-C6C5FABD73C9}">
      <dgm:prSet phldrT="[Text]" custT="1"/>
      <dgm:spPr/>
      <dgm:t>
        <a:bodyPr/>
        <a:lstStyle/>
        <a:p>
          <a:r>
            <a:rPr lang="fr-FR" sz="1800" b="1" dirty="0"/>
            <a:t>Free flow speed </a:t>
          </a:r>
          <a:endParaRPr lang="fr-MA" sz="1800" b="1" dirty="0"/>
        </a:p>
      </dgm:t>
    </dgm:pt>
    <dgm:pt modelId="{93C715F8-611F-43AC-98EF-6BE3BD5E42B0}" type="parTrans" cxnId="{6EE62273-7347-4EAC-960A-BC15A8DF0DCC}">
      <dgm:prSet/>
      <dgm:spPr/>
      <dgm:t>
        <a:bodyPr/>
        <a:lstStyle/>
        <a:p>
          <a:endParaRPr lang="fr-MA" sz="1800" b="1"/>
        </a:p>
      </dgm:t>
    </dgm:pt>
    <dgm:pt modelId="{F9FCD781-4138-465F-9D72-7040348745C1}" type="sibTrans" cxnId="{6EE62273-7347-4EAC-960A-BC15A8DF0DCC}">
      <dgm:prSet/>
      <dgm:spPr/>
      <dgm:t>
        <a:bodyPr/>
        <a:lstStyle/>
        <a:p>
          <a:endParaRPr lang="fr-MA" sz="1800" b="1"/>
        </a:p>
      </dgm:t>
    </dgm:pt>
    <dgm:pt modelId="{EB813AF4-9491-42DA-A8B2-C4A5425F61E5}">
      <dgm:prSet phldrT="[Text]" custT="1"/>
      <dgm:spPr/>
      <dgm:t>
        <a:bodyPr/>
        <a:lstStyle/>
        <a:p>
          <a:r>
            <a:rPr lang="fr-FR" sz="2000" b="1" dirty="0"/>
            <a:t>Time </a:t>
          </a:r>
          <a:r>
            <a:rPr lang="fr-FR" sz="2000" b="1" dirty="0" err="1"/>
            <a:t>mean</a:t>
          </a:r>
          <a:r>
            <a:rPr lang="fr-FR" sz="2000" b="1" dirty="0"/>
            <a:t> speed</a:t>
          </a:r>
        </a:p>
        <a:p>
          <a:r>
            <a:rPr lang="fr-FR" sz="2000" b="1" dirty="0"/>
            <a:t>(TMS)</a:t>
          </a:r>
          <a:endParaRPr lang="fr-MA" sz="2000" b="1" dirty="0"/>
        </a:p>
      </dgm:t>
    </dgm:pt>
    <dgm:pt modelId="{94BB3E18-8073-4B4F-A27E-23F3B4ECD8D4}" type="parTrans" cxnId="{0A167E24-67CF-41C2-8D7A-B31FA46A197A}">
      <dgm:prSet/>
      <dgm:spPr/>
      <dgm:t>
        <a:bodyPr/>
        <a:lstStyle/>
        <a:p>
          <a:endParaRPr lang="fr-MA" sz="1800" b="1"/>
        </a:p>
      </dgm:t>
    </dgm:pt>
    <dgm:pt modelId="{6DFF7C0D-1064-4C72-B198-561DCC1A86AE}" type="sibTrans" cxnId="{0A167E24-67CF-41C2-8D7A-B31FA46A197A}">
      <dgm:prSet/>
      <dgm:spPr/>
      <dgm:t>
        <a:bodyPr/>
        <a:lstStyle/>
        <a:p>
          <a:endParaRPr lang="fr-MA" sz="1800" b="1"/>
        </a:p>
      </dgm:t>
    </dgm:pt>
    <dgm:pt modelId="{AEA15317-FC86-49EB-AAA1-4D2680537A5E}">
      <dgm:prSet phldrT="[Text]" custT="1"/>
      <dgm:spPr/>
      <dgm:t>
        <a:bodyPr/>
        <a:lstStyle/>
        <a:p>
          <a:r>
            <a:rPr lang="fr-FR" sz="1800" b="1" dirty="0" err="1"/>
            <a:t>Space</a:t>
          </a:r>
          <a:r>
            <a:rPr lang="fr-FR" sz="1800" b="1" dirty="0"/>
            <a:t> </a:t>
          </a:r>
          <a:r>
            <a:rPr lang="fr-FR" sz="1800" b="1" dirty="0" err="1"/>
            <a:t>mean</a:t>
          </a:r>
          <a:r>
            <a:rPr lang="fr-FR" sz="1800" b="1" dirty="0"/>
            <a:t> speed</a:t>
          </a:r>
        </a:p>
        <a:p>
          <a:r>
            <a:rPr lang="fr-FR" sz="1800" b="1" dirty="0"/>
            <a:t>(SMS)</a:t>
          </a:r>
          <a:endParaRPr lang="fr-MA" sz="1800" b="1" dirty="0"/>
        </a:p>
      </dgm:t>
    </dgm:pt>
    <dgm:pt modelId="{A603ACF9-A98D-4DC4-8CF6-218EC29CF25F}" type="parTrans" cxnId="{CAE3820C-F5BF-4F0B-9AD3-F9930597DA99}">
      <dgm:prSet/>
      <dgm:spPr/>
      <dgm:t>
        <a:bodyPr/>
        <a:lstStyle/>
        <a:p>
          <a:endParaRPr lang="fr-MA" sz="1800" b="1"/>
        </a:p>
      </dgm:t>
    </dgm:pt>
    <dgm:pt modelId="{56C03E79-992A-44A1-B5AE-644277C0177D}" type="sibTrans" cxnId="{CAE3820C-F5BF-4F0B-9AD3-F9930597DA99}">
      <dgm:prSet/>
      <dgm:spPr/>
      <dgm:t>
        <a:bodyPr/>
        <a:lstStyle/>
        <a:p>
          <a:endParaRPr lang="fr-MA" sz="1800" b="1"/>
        </a:p>
      </dgm:t>
    </dgm:pt>
    <dgm:pt modelId="{73CCB805-028D-4DCE-9243-0ED9FCF7C3F3}" type="pres">
      <dgm:prSet presAssocID="{54599EE7-FD86-4EAB-9BE0-B6ACEAFF90A9}" presName="Name0" presStyleCnt="0">
        <dgm:presLayoutVars>
          <dgm:chMax val="1"/>
          <dgm:chPref val="1"/>
          <dgm:dir/>
          <dgm:animOne val="branch"/>
          <dgm:animLvl val="lvl"/>
        </dgm:presLayoutVars>
      </dgm:prSet>
      <dgm:spPr/>
    </dgm:pt>
    <dgm:pt modelId="{12910E38-270B-4A93-AFA7-D7566398FF6F}" type="pres">
      <dgm:prSet presAssocID="{8D1146C7-0391-4D55-8B4B-BCD82B9B85B1}" presName="Parent" presStyleLbl="node0" presStyleIdx="0" presStyleCnt="1">
        <dgm:presLayoutVars>
          <dgm:chMax val="6"/>
          <dgm:chPref val="6"/>
        </dgm:presLayoutVars>
      </dgm:prSet>
      <dgm:spPr/>
    </dgm:pt>
    <dgm:pt modelId="{86612521-36D1-4394-BED7-E1C451AE940E}" type="pres">
      <dgm:prSet presAssocID="{2085760C-2BDE-456B-B75F-D2286E1E61F2}" presName="Accent1" presStyleCnt="0"/>
      <dgm:spPr/>
    </dgm:pt>
    <dgm:pt modelId="{73709347-3BEF-40CD-AE0B-C620FD8413D8}" type="pres">
      <dgm:prSet presAssocID="{2085760C-2BDE-456B-B75F-D2286E1E61F2}" presName="Accent" presStyleLbl="bgShp" presStyleIdx="0" presStyleCnt="6"/>
      <dgm:spPr/>
    </dgm:pt>
    <dgm:pt modelId="{00591C0E-127D-4528-A779-8B4798D8B552}" type="pres">
      <dgm:prSet presAssocID="{2085760C-2BDE-456B-B75F-D2286E1E61F2}" presName="Child1" presStyleLbl="node1" presStyleIdx="0" presStyleCnt="6">
        <dgm:presLayoutVars>
          <dgm:chMax val="0"/>
          <dgm:chPref val="0"/>
          <dgm:bulletEnabled val="1"/>
        </dgm:presLayoutVars>
      </dgm:prSet>
      <dgm:spPr/>
    </dgm:pt>
    <dgm:pt modelId="{EF85CAF1-9C7C-461E-814E-E0762D91D2BD}" type="pres">
      <dgm:prSet presAssocID="{A4AD0C64-8E14-47AE-A16B-0977190E8F10}" presName="Accent2" presStyleCnt="0"/>
      <dgm:spPr/>
    </dgm:pt>
    <dgm:pt modelId="{C8782DAB-2C64-438E-AEAF-6984E5E166F9}" type="pres">
      <dgm:prSet presAssocID="{A4AD0C64-8E14-47AE-A16B-0977190E8F10}" presName="Accent" presStyleLbl="bgShp" presStyleIdx="1" presStyleCnt="6"/>
      <dgm:spPr/>
    </dgm:pt>
    <dgm:pt modelId="{F2929A2E-F896-4AEC-B747-2592BA92D8EE}" type="pres">
      <dgm:prSet presAssocID="{A4AD0C64-8E14-47AE-A16B-0977190E8F10}" presName="Child2" presStyleLbl="node1" presStyleIdx="1" presStyleCnt="6">
        <dgm:presLayoutVars>
          <dgm:chMax val="0"/>
          <dgm:chPref val="0"/>
          <dgm:bulletEnabled val="1"/>
        </dgm:presLayoutVars>
      </dgm:prSet>
      <dgm:spPr/>
    </dgm:pt>
    <dgm:pt modelId="{338B90BF-9B6F-46E5-88B6-3032B9AECDA6}" type="pres">
      <dgm:prSet presAssocID="{78209A0B-AC51-4581-8509-D9F65688D588}" presName="Accent3" presStyleCnt="0"/>
      <dgm:spPr/>
    </dgm:pt>
    <dgm:pt modelId="{D22CD640-A0F1-4D0C-A341-1F4CEF3517B5}" type="pres">
      <dgm:prSet presAssocID="{78209A0B-AC51-4581-8509-D9F65688D588}" presName="Accent" presStyleLbl="bgShp" presStyleIdx="2" presStyleCnt="6"/>
      <dgm:spPr/>
    </dgm:pt>
    <dgm:pt modelId="{692F49B4-CAF4-4F17-B7AE-8FE9E22502AE}" type="pres">
      <dgm:prSet presAssocID="{78209A0B-AC51-4581-8509-D9F65688D588}" presName="Child3" presStyleLbl="node1" presStyleIdx="2" presStyleCnt="6">
        <dgm:presLayoutVars>
          <dgm:chMax val="0"/>
          <dgm:chPref val="0"/>
          <dgm:bulletEnabled val="1"/>
        </dgm:presLayoutVars>
      </dgm:prSet>
      <dgm:spPr/>
    </dgm:pt>
    <dgm:pt modelId="{B77B71D8-94AF-493D-9C3F-891EEBF5AA2B}" type="pres">
      <dgm:prSet presAssocID="{13A98965-B48E-4719-8995-C6C5FABD73C9}" presName="Accent4" presStyleCnt="0"/>
      <dgm:spPr/>
    </dgm:pt>
    <dgm:pt modelId="{8A2AA808-0FC4-49C5-B648-294C7B2D3652}" type="pres">
      <dgm:prSet presAssocID="{13A98965-B48E-4719-8995-C6C5FABD73C9}" presName="Accent" presStyleLbl="bgShp" presStyleIdx="3" presStyleCnt="6"/>
      <dgm:spPr/>
    </dgm:pt>
    <dgm:pt modelId="{10539092-EC31-46A0-83F0-4E4299A36C7B}" type="pres">
      <dgm:prSet presAssocID="{13A98965-B48E-4719-8995-C6C5FABD73C9}" presName="Child4" presStyleLbl="node1" presStyleIdx="3" presStyleCnt="6">
        <dgm:presLayoutVars>
          <dgm:chMax val="0"/>
          <dgm:chPref val="0"/>
          <dgm:bulletEnabled val="1"/>
        </dgm:presLayoutVars>
      </dgm:prSet>
      <dgm:spPr/>
    </dgm:pt>
    <dgm:pt modelId="{AC447BC3-2D3D-473D-AF44-BBD138216B38}" type="pres">
      <dgm:prSet presAssocID="{EB813AF4-9491-42DA-A8B2-C4A5425F61E5}" presName="Accent5" presStyleCnt="0"/>
      <dgm:spPr/>
    </dgm:pt>
    <dgm:pt modelId="{7B4676A4-1C0F-493B-977D-8540DB4ED64E}" type="pres">
      <dgm:prSet presAssocID="{EB813AF4-9491-42DA-A8B2-C4A5425F61E5}" presName="Accent" presStyleLbl="bgShp" presStyleIdx="4" presStyleCnt="6"/>
      <dgm:spPr/>
    </dgm:pt>
    <dgm:pt modelId="{DE436054-4916-43D5-8B79-CC295F1A9172}" type="pres">
      <dgm:prSet presAssocID="{EB813AF4-9491-42DA-A8B2-C4A5425F61E5}" presName="Child5" presStyleLbl="node1" presStyleIdx="4" presStyleCnt="6">
        <dgm:presLayoutVars>
          <dgm:chMax val="0"/>
          <dgm:chPref val="0"/>
          <dgm:bulletEnabled val="1"/>
        </dgm:presLayoutVars>
      </dgm:prSet>
      <dgm:spPr/>
    </dgm:pt>
    <dgm:pt modelId="{A1B225A0-81E2-4A70-9DF0-733A63191E1D}" type="pres">
      <dgm:prSet presAssocID="{AEA15317-FC86-49EB-AAA1-4D2680537A5E}" presName="Accent6" presStyleCnt="0"/>
      <dgm:spPr/>
    </dgm:pt>
    <dgm:pt modelId="{970B51C1-1789-46ED-9EB8-99AB473F528C}" type="pres">
      <dgm:prSet presAssocID="{AEA15317-FC86-49EB-AAA1-4D2680537A5E}" presName="Accent" presStyleLbl="bgShp" presStyleIdx="5" presStyleCnt="6"/>
      <dgm:spPr/>
    </dgm:pt>
    <dgm:pt modelId="{FB77D456-F547-4681-8DE1-D3C412A34B52}" type="pres">
      <dgm:prSet presAssocID="{AEA15317-FC86-49EB-AAA1-4D2680537A5E}" presName="Child6" presStyleLbl="node1" presStyleIdx="5" presStyleCnt="6">
        <dgm:presLayoutVars>
          <dgm:chMax val="0"/>
          <dgm:chPref val="0"/>
          <dgm:bulletEnabled val="1"/>
        </dgm:presLayoutVars>
      </dgm:prSet>
      <dgm:spPr/>
    </dgm:pt>
  </dgm:ptLst>
  <dgm:cxnLst>
    <dgm:cxn modelId="{CC63A507-08F4-422D-93A0-1C0B15C406A8}" type="presOf" srcId="{78209A0B-AC51-4581-8509-D9F65688D588}" destId="{692F49B4-CAF4-4F17-B7AE-8FE9E22502AE}" srcOrd="0" destOrd="0" presId="urn:microsoft.com/office/officeart/2011/layout/HexagonRadial"/>
    <dgm:cxn modelId="{DE4F6D0B-40DB-4DB7-B88A-1622CA057D5B}" type="presOf" srcId="{13A98965-B48E-4719-8995-C6C5FABD73C9}" destId="{10539092-EC31-46A0-83F0-4E4299A36C7B}" srcOrd="0" destOrd="0" presId="urn:microsoft.com/office/officeart/2011/layout/HexagonRadial"/>
    <dgm:cxn modelId="{CAE3820C-F5BF-4F0B-9AD3-F9930597DA99}" srcId="{8D1146C7-0391-4D55-8B4B-BCD82B9B85B1}" destId="{AEA15317-FC86-49EB-AAA1-4D2680537A5E}" srcOrd="5" destOrd="0" parTransId="{A603ACF9-A98D-4DC4-8CF6-218EC29CF25F}" sibTransId="{56C03E79-992A-44A1-B5AE-644277C0177D}"/>
    <dgm:cxn modelId="{0A167E24-67CF-41C2-8D7A-B31FA46A197A}" srcId="{8D1146C7-0391-4D55-8B4B-BCD82B9B85B1}" destId="{EB813AF4-9491-42DA-A8B2-C4A5425F61E5}" srcOrd="4" destOrd="0" parTransId="{94BB3E18-8073-4B4F-A27E-23F3B4ECD8D4}" sibTransId="{6DFF7C0D-1064-4C72-B198-561DCC1A86AE}"/>
    <dgm:cxn modelId="{F4981A2A-2D86-4248-9823-830B2F35A154}" type="presOf" srcId="{8D1146C7-0391-4D55-8B4B-BCD82B9B85B1}" destId="{12910E38-270B-4A93-AFA7-D7566398FF6F}" srcOrd="0" destOrd="0" presId="urn:microsoft.com/office/officeart/2011/layout/HexagonRadial"/>
    <dgm:cxn modelId="{DBA82B34-C345-4C83-A740-52C48BAF844C}" type="presOf" srcId="{2085760C-2BDE-456B-B75F-D2286E1E61F2}" destId="{00591C0E-127D-4528-A779-8B4798D8B552}" srcOrd="0" destOrd="0" presId="urn:microsoft.com/office/officeart/2011/layout/HexagonRadial"/>
    <dgm:cxn modelId="{A901F938-C76C-4B5C-BEFE-4F71009C3F37}" srcId="{8D1146C7-0391-4D55-8B4B-BCD82B9B85B1}" destId="{A4AD0C64-8E14-47AE-A16B-0977190E8F10}" srcOrd="1" destOrd="0" parTransId="{3EBFD886-D1EF-4083-866F-2B0DF070AAF7}" sibTransId="{09CA45E4-E905-460D-9353-7F9131D6DC33}"/>
    <dgm:cxn modelId="{84194340-09C6-4DA0-A7C6-BDDCEAD7B937}" srcId="{8D1146C7-0391-4D55-8B4B-BCD82B9B85B1}" destId="{78209A0B-AC51-4581-8509-D9F65688D588}" srcOrd="2" destOrd="0" parTransId="{358AEB3D-75A2-46DC-904D-EACAD8C06EF7}" sibTransId="{082C6D59-E0B6-46C6-ABBC-EB48D5A335CC}"/>
    <dgm:cxn modelId="{6EE62273-7347-4EAC-960A-BC15A8DF0DCC}" srcId="{8D1146C7-0391-4D55-8B4B-BCD82B9B85B1}" destId="{13A98965-B48E-4719-8995-C6C5FABD73C9}" srcOrd="3" destOrd="0" parTransId="{93C715F8-611F-43AC-98EF-6BE3BD5E42B0}" sibTransId="{F9FCD781-4138-465F-9D72-7040348745C1}"/>
    <dgm:cxn modelId="{DE8CEC85-C93F-4F58-AEA4-116DE9713302}" type="presOf" srcId="{54599EE7-FD86-4EAB-9BE0-B6ACEAFF90A9}" destId="{73CCB805-028D-4DCE-9243-0ED9FCF7C3F3}" srcOrd="0" destOrd="0" presId="urn:microsoft.com/office/officeart/2011/layout/HexagonRadial"/>
    <dgm:cxn modelId="{3007CB92-FDF6-43A3-8A35-410A034F5C2B}" type="presOf" srcId="{AEA15317-FC86-49EB-AAA1-4D2680537A5E}" destId="{FB77D456-F547-4681-8DE1-D3C412A34B52}" srcOrd="0" destOrd="0" presId="urn:microsoft.com/office/officeart/2011/layout/HexagonRadial"/>
    <dgm:cxn modelId="{371FCF95-E1AB-47C5-9BAB-FB99CCDA0FA4}" srcId="{54599EE7-FD86-4EAB-9BE0-B6ACEAFF90A9}" destId="{8D1146C7-0391-4D55-8B4B-BCD82B9B85B1}" srcOrd="0" destOrd="0" parTransId="{9FCDAD41-6D94-4608-ACA0-9A389D659F01}" sibTransId="{34381C0C-8448-44E0-B8FA-AA1755550A5D}"/>
    <dgm:cxn modelId="{AF42B6C3-601E-4DB6-8856-7433E7A7F27C}" srcId="{8D1146C7-0391-4D55-8B4B-BCD82B9B85B1}" destId="{2085760C-2BDE-456B-B75F-D2286E1E61F2}" srcOrd="0" destOrd="0" parTransId="{555AB379-9442-433B-938C-1AFAE9BA2A14}" sibTransId="{3F878004-9C09-48CC-ABF4-CEBA18B30303}"/>
    <dgm:cxn modelId="{9355EDCB-E470-4E65-B85E-1665EE251EE0}" type="presOf" srcId="{A4AD0C64-8E14-47AE-A16B-0977190E8F10}" destId="{F2929A2E-F896-4AEC-B747-2592BA92D8EE}" srcOrd="0" destOrd="0" presId="urn:microsoft.com/office/officeart/2011/layout/HexagonRadial"/>
    <dgm:cxn modelId="{FA4F19FA-C921-47BB-98E2-FB02E6692D4A}" type="presOf" srcId="{EB813AF4-9491-42DA-A8B2-C4A5425F61E5}" destId="{DE436054-4916-43D5-8B79-CC295F1A9172}" srcOrd="0" destOrd="0" presId="urn:microsoft.com/office/officeart/2011/layout/HexagonRadial"/>
    <dgm:cxn modelId="{BACA416B-E03F-4D5B-A438-BC1365D65960}" type="presParOf" srcId="{73CCB805-028D-4DCE-9243-0ED9FCF7C3F3}" destId="{12910E38-270B-4A93-AFA7-D7566398FF6F}" srcOrd="0" destOrd="0" presId="urn:microsoft.com/office/officeart/2011/layout/HexagonRadial"/>
    <dgm:cxn modelId="{33FEC4EE-9DA9-43DC-817F-3BC365325224}" type="presParOf" srcId="{73CCB805-028D-4DCE-9243-0ED9FCF7C3F3}" destId="{86612521-36D1-4394-BED7-E1C451AE940E}" srcOrd="1" destOrd="0" presId="urn:microsoft.com/office/officeart/2011/layout/HexagonRadial"/>
    <dgm:cxn modelId="{72E4C2F7-378B-4E77-B245-02413EC81047}" type="presParOf" srcId="{86612521-36D1-4394-BED7-E1C451AE940E}" destId="{73709347-3BEF-40CD-AE0B-C620FD8413D8}" srcOrd="0" destOrd="0" presId="urn:microsoft.com/office/officeart/2011/layout/HexagonRadial"/>
    <dgm:cxn modelId="{1558F3F7-6112-474A-A80C-32F26E544BA3}" type="presParOf" srcId="{73CCB805-028D-4DCE-9243-0ED9FCF7C3F3}" destId="{00591C0E-127D-4528-A779-8B4798D8B552}" srcOrd="2" destOrd="0" presId="urn:microsoft.com/office/officeart/2011/layout/HexagonRadial"/>
    <dgm:cxn modelId="{90076E01-D8C2-49A0-BA1B-B397ABC0A983}" type="presParOf" srcId="{73CCB805-028D-4DCE-9243-0ED9FCF7C3F3}" destId="{EF85CAF1-9C7C-461E-814E-E0762D91D2BD}" srcOrd="3" destOrd="0" presId="urn:microsoft.com/office/officeart/2011/layout/HexagonRadial"/>
    <dgm:cxn modelId="{7838E552-3162-43C4-B371-F8A931337313}" type="presParOf" srcId="{EF85CAF1-9C7C-461E-814E-E0762D91D2BD}" destId="{C8782DAB-2C64-438E-AEAF-6984E5E166F9}" srcOrd="0" destOrd="0" presId="urn:microsoft.com/office/officeart/2011/layout/HexagonRadial"/>
    <dgm:cxn modelId="{01F47626-FEC9-40FB-88E5-F4E8E09FE3B5}" type="presParOf" srcId="{73CCB805-028D-4DCE-9243-0ED9FCF7C3F3}" destId="{F2929A2E-F896-4AEC-B747-2592BA92D8EE}" srcOrd="4" destOrd="0" presId="urn:microsoft.com/office/officeart/2011/layout/HexagonRadial"/>
    <dgm:cxn modelId="{D65B3582-397E-4A81-95D6-7C77C2683E4A}" type="presParOf" srcId="{73CCB805-028D-4DCE-9243-0ED9FCF7C3F3}" destId="{338B90BF-9B6F-46E5-88B6-3032B9AECDA6}" srcOrd="5" destOrd="0" presId="urn:microsoft.com/office/officeart/2011/layout/HexagonRadial"/>
    <dgm:cxn modelId="{D8A9D0B3-D7CA-4B2A-8F85-B97B01A224ED}" type="presParOf" srcId="{338B90BF-9B6F-46E5-88B6-3032B9AECDA6}" destId="{D22CD640-A0F1-4D0C-A341-1F4CEF3517B5}" srcOrd="0" destOrd="0" presId="urn:microsoft.com/office/officeart/2011/layout/HexagonRadial"/>
    <dgm:cxn modelId="{36867596-71BA-42C3-AF58-9F71D7215841}" type="presParOf" srcId="{73CCB805-028D-4DCE-9243-0ED9FCF7C3F3}" destId="{692F49B4-CAF4-4F17-B7AE-8FE9E22502AE}" srcOrd="6" destOrd="0" presId="urn:microsoft.com/office/officeart/2011/layout/HexagonRadial"/>
    <dgm:cxn modelId="{9F8E0948-9F7C-4BD2-91D6-2DE5BF195263}" type="presParOf" srcId="{73CCB805-028D-4DCE-9243-0ED9FCF7C3F3}" destId="{B77B71D8-94AF-493D-9C3F-891EEBF5AA2B}" srcOrd="7" destOrd="0" presId="urn:microsoft.com/office/officeart/2011/layout/HexagonRadial"/>
    <dgm:cxn modelId="{59A9C9C8-9ABA-4353-A978-F0167E0252AC}" type="presParOf" srcId="{B77B71D8-94AF-493D-9C3F-891EEBF5AA2B}" destId="{8A2AA808-0FC4-49C5-B648-294C7B2D3652}" srcOrd="0" destOrd="0" presId="urn:microsoft.com/office/officeart/2011/layout/HexagonRadial"/>
    <dgm:cxn modelId="{7283284D-4EA9-4623-920F-6779159B6E16}" type="presParOf" srcId="{73CCB805-028D-4DCE-9243-0ED9FCF7C3F3}" destId="{10539092-EC31-46A0-83F0-4E4299A36C7B}" srcOrd="8" destOrd="0" presId="urn:microsoft.com/office/officeart/2011/layout/HexagonRadial"/>
    <dgm:cxn modelId="{1095C710-4A38-49F3-A14A-3CC922ED451C}" type="presParOf" srcId="{73CCB805-028D-4DCE-9243-0ED9FCF7C3F3}" destId="{AC447BC3-2D3D-473D-AF44-BBD138216B38}" srcOrd="9" destOrd="0" presId="urn:microsoft.com/office/officeart/2011/layout/HexagonRadial"/>
    <dgm:cxn modelId="{03A8AAB2-C80C-4B1F-8508-EB7E17308F76}" type="presParOf" srcId="{AC447BC3-2D3D-473D-AF44-BBD138216B38}" destId="{7B4676A4-1C0F-493B-977D-8540DB4ED64E}" srcOrd="0" destOrd="0" presId="urn:microsoft.com/office/officeart/2011/layout/HexagonRadial"/>
    <dgm:cxn modelId="{F3DB0FAE-D7A7-45B1-9C93-39FFCE840F03}" type="presParOf" srcId="{73CCB805-028D-4DCE-9243-0ED9FCF7C3F3}" destId="{DE436054-4916-43D5-8B79-CC295F1A9172}" srcOrd="10" destOrd="0" presId="urn:microsoft.com/office/officeart/2011/layout/HexagonRadial"/>
    <dgm:cxn modelId="{1323054E-E070-4E1F-840B-7999F403FAFD}" type="presParOf" srcId="{73CCB805-028D-4DCE-9243-0ED9FCF7C3F3}" destId="{A1B225A0-81E2-4A70-9DF0-733A63191E1D}" srcOrd="11" destOrd="0" presId="urn:microsoft.com/office/officeart/2011/layout/HexagonRadial"/>
    <dgm:cxn modelId="{D52C3A49-7D9C-408F-B3F8-407E1F55F8FA}" type="presParOf" srcId="{A1B225A0-81E2-4A70-9DF0-733A63191E1D}" destId="{970B51C1-1789-46ED-9EB8-99AB473F528C}" srcOrd="0" destOrd="0" presId="urn:microsoft.com/office/officeart/2011/layout/HexagonRadial"/>
    <dgm:cxn modelId="{9423F935-E857-4897-B636-297B93616A76}" type="presParOf" srcId="{73CCB805-028D-4DCE-9243-0ED9FCF7C3F3}" destId="{FB77D456-F547-4681-8DE1-D3C412A34B52}" srcOrd="12" destOrd="0" presId="urn:microsoft.com/office/officeart/2011/layout/HexagonRadial"/>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742163-F98F-4DD1-A595-660EEC39FD73}">
      <dsp:nvSpPr>
        <dsp:cNvPr id="0" name=""/>
        <dsp:cNvSpPr/>
      </dsp:nvSpPr>
      <dsp:spPr>
        <a:xfrm>
          <a:off x="2448270" y="2052036"/>
          <a:ext cx="1240380" cy="1296138"/>
        </a:xfrm>
        <a:prstGeom prst="ellipse">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fr-FR" sz="2400" b="1" kern="1200" dirty="0">
              <a:latin typeface="Times New Roman" panose="02020603050405020304" pitchFamily="18" charset="0"/>
              <a:cs typeface="Times New Roman" panose="02020603050405020304" pitchFamily="18" charset="0"/>
            </a:rPr>
            <a:t>Speed</a:t>
          </a:r>
        </a:p>
      </dsp:txBody>
      <dsp:txXfrm>
        <a:off x="2629919" y="2241851"/>
        <a:ext cx="877082" cy="916508"/>
      </dsp:txXfrm>
    </dsp:sp>
    <dsp:sp modelId="{A3CF8A7F-8898-448A-9BA4-E7AA77DAF38D}">
      <dsp:nvSpPr>
        <dsp:cNvPr id="0" name=""/>
        <dsp:cNvSpPr/>
      </dsp:nvSpPr>
      <dsp:spPr>
        <a:xfrm rot="16200000">
          <a:off x="2900741" y="1503826"/>
          <a:ext cx="335438" cy="482505"/>
        </a:xfrm>
        <a:prstGeom prst="rightArrow">
          <a:avLst>
            <a:gd name="adj1" fmla="val 60000"/>
            <a:gd name="adj2" fmla="val 50000"/>
          </a:avLst>
        </a:prstGeom>
        <a:gradFill rotWithShape="0">
          <a:gsLst>
            <a:gs pos="0">
              <a:schemeClr val="dk2">
                <a:tint val="60000"/>
                <a:hueOff val="0"/>
                <a:satOff val="0"/>
                <a:lumOff val="0"/>
                <a:alphaOff val="0"/>
                <a:shade val="51000"/>
                <a:satMod val="130000"/>
              </a:schemeClr>
            </a:gs>
            <a:gs pos="80000">
              <a:schemeClr val="dk2">
                <a:tint val="60000"/>
                <a:hueOff val="0"/>
                <a:satOff val="0"/>
                <a:lumOff val="0"/>
                <a:alphaOff val="0"/>
                <a:shade val="93000"/>
                <a:satMod val="130000"/>
              </a:schemeClr>
            </a:gs>
            <a:gs pos="100000">
              <a:schemeClr val="dk2">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fr-FR" sz="2400" b="1" kern="1200">
            <a:latin typeface="Times New Roman" panose="02020603050405020304" pitchFamily="18" charset="0"/>
            <a:cs typeface="Times New Roman" panose="02020603050405020304" pitchFamily="18" charset="0"/>
          </a:endParaRPr>
        </a:p>
      </dsp:txBody>
      <dsp:txXfrm>
        <a:off x="2951057" y="1650643"/>
        <a:ext cx="234807" cy="289503"/>
      </dsp:txXfrm>
    </dsp:sp>
    <dsp:sp modelId="{4FF5AF4A-4C5C-4508-86F1-3D499A20847E}">
      <dsp:nvSpPr>
        <dsp:cNvPr id="0" name=""/>
        <dsp:cNvSpPr/>
      </dsp:nvSpPr>
      <dsp:spPr>
        <a:xfrm>
          <a:off x="2358893" y="0"/>
          <a:ext cx="1419134" cy="1419134"/>
        </a:xfrm>
        <a:prstGeom prst="ellipse">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fr-FR" sz="2400" b="1" kern="1200" dirty="0" err="1">
              <a:latin typeface="Times New Roman" panose="02020603050405020304" pitchFamily="18" charset="0"/>
              <a:cs typeface="Times New Roman" panose="02020603050405020304" pitchFamily="18" charset="0"/>
            </a:rPr>
            <a:t>Safety</a:t>
          </a:r>
          <a:endParaRPr lang="fr-FR" sz="2400" b="1" kern="1200" dirty="0">
            <a:latin typeface="Times New Roman" panose="02020603050405020304" pitchFamily="18" charset="0"/>
            <a:cs typeface="Times New Roman" panose="02020603050405020304" pitchFamily="18" charset="0"/>
          </a:endParaRPr>
        </a:p>
      </dsp:txBody>
      <dsp:txXfrm>
        <a:off x="2566720" y="207827"/>
        <a:ext cx="1003480" cy="1003480"/>
      </dsp:txXfrm>
    </dsp:sp>
    <dsp:sp modelId="{5E267E4C-8F8A-4D0E-AEA8-C3FA4B9E358F}">
      <dsp:nvSpPr>
        <dsp:cNvPr id="0" name=""/>
        <dsp:cNvSpPr/>
      </dsp:nvSpPr>
      <dsp:spPr>
        <a:xfrm>
          <a:off x="3833223" y="2458853"/>
          <a:ext cx="348289" cy="482505"/>
        </a:xfrm>
        <a:prstGeom prst="rightArrow">
          <a:avLst>
            <a:gd name="adj1" fmla="val 60000"/>
            <a:gd name="adj2" fmla="val 50000"/>
          </a:avLst>
        </a:prstGeom>
        <a:gradFill rotWithShape="0">
          <a:gsLst>
            <a:gs pos="0">
              <a:schemeClr val="dk2">
                <a:tint val="60000"/>
                <a:hueOff val="0"/>
                <a:satOff val="0"/>
                <a:lumOff val="0"/>
                <a:alphaOff val="0"/>
                <a:shade val="51000"/>
                <a:satMod val="130000"/>
              </a:schemeClr>
            </a:gs>
            <a:gs pos="80000">
              <a:schemeClr val="dk2">
                <a:tint val="60000"/>
                <a:hueOff val="0"/>
                <a:satOff val="0"/>
                <a:lumOff val="0"/>
                <a:alphaOff val="0"/>
                <a:shade val="93000"/>
                <a:satMod val="130000"/>
              </a:schemeClr>
            </a:gs>
            <a:gs pos="100000">
              <a:schemeClr val="dk2">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fr-FR" sz="2400" b="1" kern="1200">
            <a:latin typeface="Times New Roman" panose="02020603050405020304" pitchFamily="18" charset="0"/>
            <a:cs typeface="Times New Roman" panose="02020603050405020304" pitchFamily="18" charset="0"/>
          </a:endParaRPr>
        </a:p>
      </dsp:txBody>
      <dsp:txXfrm>
        <a:off x="3833223" y="2555354"/>
        <a:ext cx="243802" cy="289503"/>
      </dsp:txXfrm>
    </dsp:sp>
    <dsp:sp modelId="{7AAEBC71-BCA5-434E-B905-ABB0108D698B}">
      <dsp:nvSpPr>
        <dsp:cNvPr id="0" name=""/>
        <dsp:cNvSpPr/>
      </dsp:nvSpPr>
      <dsp:spPr>
        <a:xfrm>
          <a:off x="4345800" y="1990538"/>
          <a:ext cx="1419134" cy="1419134"/>
        </a:xfrm>
        <a:prstGeom prst="ellipse">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fr-FR" sz="2400" b="1" kern="1200" dirty="0">
              <a:latin typeface="Times New Roman" panose="02020603050405020304" pitchFamily="18" charset="0"/>
              <a:cs typeface="Times New Roman" panose="02020603050405020304" pitchFamily="18" charset="0"/>
            </a:rPr>
            <a:t>Time</a:t>
          </a:r>
        </a:p>
      </dsp:txBody>
      <dsp:txXfrm>
        <a:off x="4553627" y="2198365"/>
        <a:ext cx="1003480" cy="1003480"/>
      </dsp:txXfrm>
    </dsp:sp>
    <dsp:sp modelId="{077DBFA0-E079-4AF4-82E2-7F64177CC320}">
      <dsp:nvSpPr>
        <dsp:cNvPr id="0" name=""/>
        <dsp:cNvSpPr/>
      </dsp:nvSpPr>
      <dsp:spPr>
        <a:xfrm rot="5400000">
          <a:off x="2901703" y="3412118"/>
          <a:ext cx="333513" cy="482505"/>
        </a:xfrm>
        <a:prstGeom prst="rightArrow">
          <a:avLst>
            <a:gd name="adj1" fmla="val 60000"/>
            <a:gd name="adj2" fmla="val 50000"/>
          </a:avLst>
        </a:prstGeom>
        <a:gradFill rotWithShape="0">
          <a:gsLst>
            <a:gs pos="0">
              <a:schemeClr val="dk2">
                <a:tint val="60000"/>
                <a:hueOff val="0"/>
                <a:satOff val="0"/>
                <a:lumOff val="0"/>
                <a:alphaOff val="0"/>
                <a:shade val="51000"/>
                <a:satMod val="130000"/>
              </a:schemeClr>
            </a:gs>
            <a:gs pos="80000">
              <a:schemeClr val="dk2">
                <a:tint val="60000"/>
                <a:hueOff val="0"/>
                <a:satOff val="0"/>
                <a:lumOff val="0"/>
                <a:alphaOff val="0"/>
                <a:shade val="93000"/>
                <a:satMod val="130000"/>
              </a:schemeClr>
            </a:gs>
            <a:gs pos="100000">
              <a:schemeClr val="dk2">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fr-FR" sz="2400" b="1" kern="1200">
            <a:latin typeface="Times New Roman" panose="02020603050405020304" pitchFamily="18" charset="0"/>
            <a:cs typeface="Times New Roman" panose="02020603050405020304" pitchFamily="18" charset="0"/>
          </a:endParaRPr>
        </a:p>
      </dsp:txBody>
      <dsp:txXfrm>
        <a:off x="2951730" y="3458592"/>
        <a:ext cx="233459" cy="289503"/>
      </dsp:txXfrm>
    </dsp:sp>
    <dsp:sp modelId="{CD213D1E-0A42-4538-AF66-A550AF5DBDD5}">
      <dsp:nvSpPr>
        <dsp:cNvPr id="0" name=""/>
        <dsp:cNvSpPr/>
      </dsp:nvSpPr>
      <dsp:spPr>
        <a:xfrm>
          <a:off x="2358893" y="3977446"/>
          <a:ext cx="1419134" cy="1419134"/>
        </a:xfrm>
        <a:prstGeom prst="ellipse">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fr-FR" sz="2000" b="1" kern="1200" dirty="0" err="1">
              <a:latin typeface="Times New Roman" panose="02020603050405020304" pitchFamily="18" charset="0"/>
              <a:cs typeface="Times New Roman" panose="02020603050405020304" pitchFamily="18" charset="0"/>
            </a:rPr>
            <a:t>Comfort</a:t>
          </a:r>
          <a:endParaRPr lang="fr-FR" sz="2000" b="1" kern="1200" dirty="0">
            <a:latin typeface="Times New Roman" panose="02020603050405020304" pitchFamily="18" charset="0"/>
            <a:cs typeface="Times New Roman" panose="02020603050405020304" pitchFamily="18" charset="0"/>
          </a:endParaRPr>
        </a:p>
      </dsp:txBody>
      <dsp:txXfrm>
        <a:off x="2566720" y="4185273"/>
        <a:ext cx="1003480" cy="1003480"/>
      </dsp:txXfrm>
    </dsp:sp>
    <dsp:sp modelId="{655C2D8E-6934-4BC2-ADD4-7F45F046C1DD}">
      <dsp:nvSpPr>
        <dsp:cNvPr id="0" name=""/>
        <dsp:cNvSpPr/>
      </dsp:nvSpPr>
      <dsp:spPr>
        <a:xfrm rot="10800000">
          <a:off x="2021594" y="2458853"/>
          <a:ext cx="301517" cy="482505"/>
        </a:xfrm>
        <a:prstGeom prst="rightArrow">
          <a:avLst>
            <a:gd name="adj1" fmla="val 60000"/>
            <a:gd name="adj2" fmla="val 50000"/>
          </a:avLst>
        </a:prstGeom>
        <a:gradFill rotWithShape="0">
          <a:gsLst>
            <a:gs pos="0">
              <a:schemeClr val="dk2">
                <a:tint val="60000"/>
                <a:hueOff val="0"/>
                <a:satOff val="0"/>
                <a:lumOff val="0"/>
                <a:alphaOff val="0"/>
                <a:shade val="51000"/>
                <a:satMod val="130000"/>
              </a:schemeClr>
            </a:gs>
            <a:gs pos="80000">
              <a:schemeClr val="dk2">
                <a:tint val="60000"/>
                <a:hueOff val="0"/>
                <a:satOff val="0"/>
                <a:lumOff val="0"/>
                <a:alphaOff val="0"/>
                <a:shade val="93000"/>
                <a:satMod val="130000"/>
              </a:schemeClr>
            </a:gs>
            <a:gs pos="100000">
              <a:schemeClr val="dk2">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fr-FR" sz="2400" b="1" kern="1200">
            <a:latin typeface="Times New Roman" panose="02020603050405020304" pitchFamily="18" charset="0"/>
            <a:cs typeface="Times New Roman" panose="02020603050405020304" pitchFamily="18" charset="0"/>
          </a:endParaRPr>
        </a:p>
      </dsp:txBody>
      <dsp:txXfrm rot="10800000">
        <a:off x="2112049" y="2555354"/>
        <a:ext cx="211062" cy="289503"/>
      </dsp:txXfrm>
    </dsp:sp>
    <dsp:sp modelId="{2FE85EF0-ACCA-4BFA-8154-7CE87F27A92A}">
      <dsp:nvSpPr>
        <dsp:cNvPr id="0" name=""/>
        <dsp:cNvSpPr/>
      </dsp:nvSpPr>
      <dsp:spPr>
        <a:xfrm>
          <a:off x="283737" y="1990538"/>
          <a:ext cx="1595631" cy="1419134"/>
        </a:xfrm>
        <a:prstGeom prst="ellipse">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89000">
            <a:lnSpc>
              <a:spcPct val="90000"/>
            </a:lnSpc>
            <a:spcBef>
              <a:spcPct val="0"/>
            </a:spcBef>
            <a:spcAft>
              <a:spcPct val="35000"/>
            </a:spcAft>
            <a:buNone/>
          </a:pPr>
          <a:r>
            <a:rPr lang="fr-FR" sz="1800" b="1" kern="1200" dirty="0" err="1">
              <a:latin typeface="Times New Roman" panose="02020603050405020304" pitchFamily="18" charset="0"/>
              <a:ea typeface="맑은 고딕"/>
              <a:cs typeface="Times New Roman" panose="02020603050405020304" pitchFamily="18" charset="0"/>
            </a:rPr>
            <a:t>Economics</a:t>
          </a:r>
          <a:endParaRPr lang="fr-FR" sz="1800" b="1" kern="1200" dirty="0">
            <a:latin typeface="Times New Roman" panose="02020603050405020304" pitchFamily="18" charset="0"/>
            <a:ea typeface="맑은 고딕"/>
            <a:cs typeface="Times New Roman" panose="02020603050405020304" pitchFamily="18" charset="0"/>
          </a:endParaRPr>
        </a:p>
      </dsp:txBody>
      <dsp:txXfrm>
        <a:off x="517412" y="2198365"/>
        <a:ext cx="1128281" cy="10034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EDCB64-FA2C-4F18-9B9B-9BA0FBFBA908}">
      <dsp:nvSpPr>
        <dsp:cNvPr id="0" name=""/>
        <dsp:cNvSpPr/>
      </dsp:nvSpPr>
      <dsp:spPr>
        <a:xfrm>
          <a:off x="-4742016" y="-726859"/>
          <a:ext cx="5648249" cy="5648249"/>
        </a:xfrm>
        <a:prstGeom prst="blockArc">
          <a:avLst>
            <a:gd name="adj1" fmla="val 18900000"/>
            <a:gd name="adj2" fmla="val 2700000"/>
            <a:gd name="adj3" fmla="val 382"/>
          </a:avLst>
        </a:pr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420040C-7DFF-499F-A862-3AACCBC5A32F}">
      <dsp:nvSpPr>
        <dsp:cNvPr id="0" name=""/>
        <dsp:cNvSpPr/>
      </dsp:nvSpPr>
      <dsp:spPr>
        <a:xfrm>
          <a:off x="396600" y="262074"/>
          <a:ext cx="8407959" cy="524484"/>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16309" tIns="45720" rIns="45720" bIns="45720" numCol="1" spcCol="1270" anchor="ctr" anchorCtr="0">
          <a:noAutofit/>
        </a:bodyPr>
        <a:lstStyle/>
        <a:p>
          <a:pPr marL="0" lvl="0" indent="0" algn="l" defTabSz="800100">
            <a:lnSpc>
              <a:spcPct val="90000"/>
            </a:lnSpc>
            <a:spcBef>
              <a:spcPct val="0"/>
            </a:spcBef>
            <a:spcAft>
              <a:spcPct val="35000"/>
            </a:spcAft>
            <a:buNone/>
          </a:pPr>
          <a:r>
            <a:rPr kumimoji="1" lang="en-US" sz="1800" b="1" kern="1200" dirty="0">
              <a:latin typeface="Times New Roman" panose="02020603050405020304" pitchFamily="18" charset="0"/>
              <a:ea typeface="맑은 고딕" pitchFamily="50" charset="-127"/>
              <a:cs typeface="Times New Roman" panose="02020603050405020304" pitchFamily="18" charset="0"/>
            </a:rPr>
            <a:t>Determining existing traffic operations and evaluation of traffic control devices</a:t>
          </a:r>
          <a:endParaRPr kumimoji="1" lang="fr-FR" sz="1800" b="1" kern="1200" dirty="0">
            <a:latin typeface="Times New Roman" panose="02020603050405020304" pitchFamily="18" charset="0"/>
            <a:ea typeface="맑은 고딕" pitchFamily="50" charset="-127"/>
            <a:cs typeface="Times New Roman" panose="02020603050405020304" pitchFamily="18" charset="0"/>
          </a:endParaRPr>
        </a:p>
      </dsp:txBody>
      <dsp:txXfrm>
        <a:off x="396600" y="262074"/>
        <a:ext cx="8407959" cy="524484"/>
      </dsp:txXfrm>
    </dsp:sp>
    <dsp:sp modelId="{87561462-B34F-4A1F-A062-6DDA6E74F05C}">
      <dsp:nvSpPr>
        <dsp:cNvPr id="0" name=""/>
        <dsp:cNvSpPr/>
      </dsp:nvSpPr>
      <dsp:spPr>
        <a:xfrm>
          <a:off x="68797" y="196513"/>
          <a:ext cx="655605" cy="655605"/>
        </a:xfrm>
        <a:prstGeom prst="ellipse">
          <a:avLst/>
        </a:prstGeom>
        <a:solidFill>
          <a:schemeClr val="lt1">
            <a:hueOff val="0"/>
            <a:satOff val="0"/>
            <a:lumOff val="0"/>
            <a:alphaOff val="0"/>
          </a:schemeClr>
        </a:solidFill>
        <a:ln w="9525" cap="flat" cmpd="sng" algn="ctr">
          <a:solidFill>
            <a:schemeClr val="dk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2D458557-D0AB-467C-B81B-061DBFF6D746}">
      <dsp:nvSpPr>
        <dsp:cNvPr id="0" name=""/>
        <dsp:cNvSpPr/>
      </dsp:nvSpPr>
      <dsp:spPr>
        <a:xfrm>
          <a:off x="772430" y="1048548"/>
          <a:ext cx="8032129" cy="524484"/>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16309" tIns="45720" rIns="45720" bIns="45720" numCol="1" spcCol="1270" anchor="ctr" anchorCtr="0">
          <a:noAutofit/>
        </a:bodyPr>
        <a:lstStyle/>
        <a:p>
          <a:pPr marL="0" lvl="0" indent="0" algn="l" defTabSz="800100">
            <a:lnSpc>
              <a:spcPct val="90000"/>
            </a:lnSpc>
            <a:spcBef>
              <a:spcPct val="0"/>
            </a:spcBef>
            <a:spcAft>
              <a:spcPct val="35000"/>
            </a:spcAft>
            <a:buFont typeface="+mj-lt"/>
            <a:buNone/>
          </a:pPr>
          <a:r>
            <a:rPr kumimoji="1" lang="en-US" sz="1800" b="1" kern="1200">
              <a:latin typeface="Times New Roman" panose="02020603050405020304" pitchFamily="18" charset="0"/>
              <a:ea typeface="맑은 고딕" pitchFamily="50" charset="-127"/>
              <a:cs typeface="Times New Roman" panose="02020603050405020304" pitchFamily="18" charset="0"/>
            </a:rPr>
            <a:t>Establishing roadway design elements</a:t>
          </a:r>
          <a:endParaRPr kumimoji="1" lang="fr-FR" sz="1800" b="1" kern="1200" dirty="0">
            <a:latin typeface="Times New Roman" panose="02020603050405020304" pitchFamily="18" charset="0"/>
            <a:ea typeface="맑은 고딕" pitchFamily="50" charset="-127"/>
            <a:cs typeface="Times New Roman" panose="02020603050405020304" pitchFamily="18" charset="0"/>
          </a:endParaRPr>
        </a:p>
      </dsp:txBody>
      <dsp:txXfrm>
        <a:off x="772430" y="1048548"/>
        <a:ext cx="8032129" cy="524484"/>
      </dsp:txXfrm>
    </dsp:sp>
    <dsp:sp modelId="{9C8A4EE7-5C21-4D8A-BDB7-BC6C06E07949}">
      <dsp:nvSpPr>
        <dsp:cNvPr id="0" name=""/>
        <dsp:cNvSpPr/>
      </dsp:nvSpPr>
      <dsp:spPr>
        <a:xfrm>
          <a:off x="444627" y="982988"/>
          <a:ext cx="655605" cy="655605"/>
        </a:xfrm>
        <a:prstGeom prst="ellipse">
          <a:avLst/>
        </a:prstGeom>
        <a:solidFill>
          <a:schemeClr val="lt1">
            <a:hueOff val="0"/>
            <a:satOff val="0"/>
            <a:lumOff val="0"/>
            <a:alphaOff val="0"/>
          </a:schemeClr>
        </a:solidFill>
        <a:ln w="9525" cap="flat" cmpd="sng" algn="ctr">
          <a:solidFill>
            <a:schemeClr val="dk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9AFD133F-AB0B-4246-934E-410319991203}">
      <dsp:nvSpPr>
        <dsp:cNvPr id="0" name=""/>
        <dsp:cNvSpPr/>
      </dsp:nvSpPr>
      <dsp:spPr>
        <a:xfrm>
          <a:off x="887779" y="1835023"/>
          <a:ext cx="7916780" cy="524484"/>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16309" tIns="45720" rIns="45720" bIns="45720" numCol="1" spcCol="1270" anchor="ctr" anchorCtr="0">
          <a:noAutofit/>
        </a:bodyPr>
        <a:lstStyle/>
        <a:p>
          <a:pPr marL="0" lvl="0" indent="0" algn="l" defTabSz="800100">
            <a:lnSpc>
              <a:spcPct val="90000"/>
            </a:lnSpc>
            <a:spcBef>
              <a:spcPct val="0"/>
            </a:spcBef>
            <a:spcAft>
              <a:spcPct val="35000"/>
            </a:spcAft>
            <a:buFont typeface="+mj-lt"/>
            <a:buNone/>
          </a:pPr>
          <a:r>
            <a:rPr kumimoji="1" lang="en-US" sz="1800" b="1" kern="1200">
              <a:latin typeface="Times New Roman" panose="02020603050405020304" pitchFamily="18" charset="0"/>
              <a:ea typeface="맑은 고딕" pitchFamily="50" charset="-127"/>
              <a:cs typeface="Times New Roman" panose="02020603050405020304" pitchFamily="18" charset="0"/>
            </a:rPr>
            <a:t>Assessing roadway safety questions</a:t>
          </a:r>
          <a:endParaRPr kumimoji="1" lang="fr-FR" sz="1800" b="1" kern="1200" dirty="0">
            <a:latin typeface="Times New Roman" panose="02020603050405020304" pitchFamily="18" charset="0"/>
            <a:ea typeface="맑은 고딕" pitchFamily="50" charset="-127"/>
            <a:cs typeface="Times New Roman" panose="02020603050405020304" pitchFamily="18" charset="0"/>
          </a:endParaRPr>
        </a:p>
      </dsp:txBody>
      <dsp:txXfrm>
        <a:off x="887779" y="1835023"/>
        <a:ext cx="7916780" cy="524484"/>
      </dsp:txXfrm>
    </dsp:sp>
    <dsp:sp modelId="{55F3E24A-B044-4060-B41A-F5575CD15F37}">
      <dsp:nvSpPr>
        <dsp:cNvPr id="0" name=""/>
        <dsp:cNvSpPr/>
      </dsp:nvSpPr>
      <dsp:spPr>
        <a:xfrm>
          <a:off x="559977" y="1769462"/>
          <a:ext cx="655605" cy="655605"/>
        </a:xfrm>
        <a:prstGeom prst="ellipse">
          <a:avLst/>
        </a:prstGeom>
        <a:solidFill>
          <a:schemeClr val="lt1">
            <a:hueOff val="0"/>
            <a:satOff val="0"/>
            <a:lumOff val="0"/>
            <a:alphaOff val="0"/>
          </a:schemeClr>
        </a:solidFill>
        <a:ln w="9525" cap="flat" cmpd="sng" algn="ctr">
          <a:solidFill>
            <a:schemeClr val="dk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DF031272-AED4-4262-8EEB-F057C4992992}">
      <dsp:nvSpPr>
        <dsp:cNvPr id="0" name=""/>
        <dsp:cNvSpPr/>
      </dsp:nvSpPr>
      <dsp:spPr>
        <a:xfrm>
          <a:off x="772430" y="2621497"/>
          <a:ext cx="8032129" cy="524484"/>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16309" tIns="40640" rIns="40640" bIns="40640" numCol="1" spcCol="1270" anchor="ctr" anchorCtr="0">
          <a:noAutofit/>
        </a:bodyPr>
        <a:lstStyle/>
        <a:p>
          <a:pPr marL="0" lvl="0" indent="0" algn="l" defTabSz="800100">
            <a:lnSpc>
              <a:spcPct val="90000"/>
            </a:lnSpc>
            <a:spcBef>
              <a:spcPct val="0"/>
            </a:spcBef>
            <a:spcAft>
              <a:spcPct val="35000"/>
            </a:spcAft>
            <a:buFont typeface="+mj-lt"/>
            <a:buNone/>
          </a:pPr>
          <a:r>
            <a:rPr kumimoji="1" lang="en-US" sz="1600" b="1" kern="1200">
              <a:latin typeface="Times New Roman" panose="02020603050405020304" pitchFamily="18" charset="0"/>
              <a:ea typeface="맑은 고딕" pitchFamily="50" charset="-127"/>
              <a:cs typeface="Times New Roman" panose="02020603050405020304" pitchFamily="18" charset="0"/>
            </a:rPr>
            <a:t>Monitoring traffic speed trends by systematic ongoing speed studies</a:t>
          </a:r>
          <a:endParaRPr kumimoji="1" lang="fr-FR" sz="1600" b="1" kern="1200" dirty="0">
            <a:latin typeface="Times New Roman" panose="02020603050405020304" pitchFamily="18" charset="0"/>
            <a:ea typeface="맑은 고딕" pitchFamily="50" charset="-127"/>
            <a:cs typeface="Times New Roman" panose="02020603050405020304" pitchFamily="18" charset="0"/>
          </a:endParaRPr>
        </a:p>
      </dsp:txBody>
      <dsp:txXfrm>
        <a:off x="772430" y="2621497"/>
        <a:ext cx="8032129" cy="524484"/>
      </dsp:txXfrm>
    </dsp:sp>
    <dsp:sp modelId="{E7FB1F3E-DF4E-4B48-9170-F3553854BC55}">
      <dsp:nvSpPr>
        <dsp:cNvPr id="0" name=""/>
        <dsp:cNvSpPr/>
      </dsp:nvSpPr>
      <dsp:spPr>
        <a:xfrm>
          <a:off x="444627" y="2555937"/>
          <a:ext cx="655605" cy="655605"/>
        </a:xfrm>
        <a:prstGeom prst="ellipse">
          <a:avLst/>
        </a:prstGeom>
        <a:solidFill>
          <a:schemeClr val="lt1">
            <a:hueOff val="0"/>
            <a:satOff val="0"/>
            <a:lumOff val="0"/>
            <a:alphaOff val="0"/>
          </a:schemeClr>
        </a:solidFill>
        <a:ln w="9525" cap="flat" cmpd="sng" algn="ctr">
          <a:solidFill>
            <a:schemeClr val="dk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BF8B1BAF-09B7-4D8E-96FE-5AC98E288645}">
      <dsp:nvSpPr>
        <dsp:cNvPr id="0" name=""/>
        <dsp:cNvSpPr/>
      </dsp:nvSpPr>
      <dsp:spPr>
        <a:xfrm>
          <a:off x="396600" y="3407972"/>
          <a:ext cx="8407959" cy="524484"/>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16309" tIns="40640" rIns="40640" bIns="40640" numCol="1" spcCol="1270" anchor="ctr" anchorCtr="0">
          <a:noAutofit/>
        </a:bodyPr>
        <a:lstStyle/>
        <a:p>
          <a:pPr marL="0" lvl="0" indent="0" algn="l" defTabSz="800100">
            <a:lnSpc>
              <a:spcPct val="90000"/>
            </a:lnSpc>
            <a:spcBef>
              <a:spcPct val="0"/>
            </a:spcBef>
            <a:spcAft>
              <a:spcPct val="35000"/>
            </a:spcAft>
            <a:buFont typeface="+mj-lt"/>
            <a:buNone/>
          </a:pPr>
          <a:r>
            <a:rPr kumimoji="1" lang="en-US" sz="1600" b="1" kern="1200" dirty="0">
              <a:latin typeface="Times New Roman" panose="02020603050405020304" pitchFamily="18" charset="0"/>
              <a:ea typeface="맑은 고딕" pitchFamily="50" charset="-127"/>
              <a:cs typeface="Times New Roman" panose="02020603050405020304" pitchFamily="18" charset="0"/>
            </a:rPr>
            <a:t>Measuring effectiveness of traffic control devices or traffic programs</a:t>
          </a:r>
          <a:endParaRPr kumimoji="1" lang="fr-FR" sz="1600" b="1" kern="1200" dirty="0">
            <a:latin typeface="Times New Roman" panose="02020603050405020304" pitchFamily="18" charset="0"/>
            <a:ea typeface="맑은 고딕" pitchFamily="50" charset="-127"/>
            <a:cs typeface="Times New Roman" panose="02020603050405020304" pitchFamily="18" charset="0"/>
          </a:endParaRPr>
        </a:p>
      </dsp:txBody>
      <dsp:txXfrm>
        <a:off x="396600" y="3407972"/>
        <a:ext cx="8407959" cy="524484"/>
      </dsp:txXfrm>
    </dsp:sp>
    <dsp:sp modelId="{4C1A69CB-A86C-47F8-A497-970C8527CF5F}">
      <dsp:nvSpPr>
        <dsp:cNvPr id="0" name=""/>
        <dsp:cNvSpPr/>
      </dsp:nvSpPr>
      <dsp:spPr>
        <a:xfrm>
          <a:off x="68797" y="3342412"/>
          <a:ext cx="655605" cy="655605"/>
        </a:xfrm>
        <a:prstGeom prst="ellipse">
          <a:avLst/>
        </a:prstGeom>
        <a:solidFill>
          <a:schemeClr val="lt1">
            <a:hueOff val="0"/>
            <a:satOff val="0"/>
            <a:lumOff val="0"/>
            <a:alphaOff val="0"/>
          </a:schemeClr>
        </a:solidFill>
        <a:ln w="9525" cap="flat" cmpd="sng" algn="ctr">
          <a:solidFill>
            <a:schemeClr val="dk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910E38-270B-4A93-AFA7-D7566398FF6F}">
      <dsp:nvSpPr>
        <dsp:cNvPr id="0" name=""/>
        <dsp:cNvSpPr/>
      </dsp:nvSpPr>
      <dsp:spPr>
        <a:xfrm>
          <a:off x="4456326" y="1719003"/>
          <a:ext cx="2184928" cy="1890051"/>
        </a:xfrm>
        <a:prstGeom prst="hexagon">
          <a:avLst>
            <a:gd name="adj" fmla="val 28570"/>
            <a:gd name="vf" fmla="val 115470"/>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fr-FR" sz="1800" b="1" kern="1200" dirty="0"/>
            <a:t>Types of speeds</a:t>
          </a:r>
          <a:endParaRPr lang="fr-MA" sz="1800" b="1" kern="1200" dirty="0"/>
        </a:p>
      </dsp:txBody>
      <dsp:txXfrm>
        <a:off x="4818399" y="2032211"/>
        <a:ext cx="1460782" cy="1263635"/>
      </dsp:txXfrm>
    </dsp:sp>
    <dsp:sp modelId="{C8782DAB-2C64-438E-AEAF-6984E5E166F9}">
      <dsp:nvSpPr>
        <dsp:cNvPr id="0" name=""/>
        <dsp:cNvSpPr/>
      </dsp:nvSpPr>
      <dsp:spPr>
        <a:xfrm>
          <a:off x="5824511" y="814741"/>
          <a:ext cx="824367" cy="710301"/>
        </a:xfrm>
        <a:prstGeom prst="hexagon">
          <a:avLst>
            <a:gd name="adj" fmla="val 28900"/>
            <a:gd name="vf" fmla="val 115470"/>
          </a:avLst>
        </a:prstGeom>
        <a:gradFill rotWithShape="0">
          <a:gsLst>
            <a:gs pos="0">
              <a:schemeClr val="dk2">
                <a:tint val="40000"/>
                <a:hueOff val="0"/>
                <a:satOff val="0"/>
                <a:lumOff val="0"/>
                <a:alphaOff val="0"/>
                <a:shade val="51000"/>
                <a:satMod val="130000"/>
              </a:schemeClr>
            </a:gs>
            <a:gs pos="80000">
              <a:schemeClr val="dk2">
                <a:tint val="40000"/>
                <a:hueOff val="0"/>
                <a:satOff val="0"/>
                <a:lumOff val="0"/>
                <a:alphaOff val="0"/>
                <a:shade val="93000"/>
                <a:satMod val="130000"/>
              </a:schemeClr>
            </a:gs>
            <a:gs pos="100000">
              <a:schemeClr val="dk2">
                <a:tint val="40000"/>
                <a:hueOff val="0"/>
                <a:satOff val="0"/>
                <a:lumOff val="0"/>
                <a:alphaOff val="0"/>
                <a:shade val="94000"/>
                <a:satMod val="135000"/>
              </a:schemeClr>
            </a:gs>
          </a:gsLst>
          <a:lin ang="162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00591C0E-127D-4528-A779-8B4798D8B552}">
      <dsp:nvSpPr>
        <dsp:cNvPr id="0" name=""/>
        <dsp:cNvSpPr/>
      </dsp:nvSpPr>
      <dsp:spPr>
        <a:xfrm>
          <a:off x="4657589" y="0"/>
          <a:ext cx="1790533" cy="1549021"/>
        </a:xfrm>
        <a:prstGeom prst="hexagon">
          <a:avLst>
            <a:gd name="adj" fmla="val 28570"/>
            <a:gd name="vf" fmla="val 115470"/>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fr-FR" sz="1800" b="1" kern="1200" dirty="0"/>
            <a:t>Spot speed</a:t>
          </a:r>
          <a:endParaRPr lang="fr-MA" sz="1800" b="1" kern="1200" dirty="0"/>
        </a:p>
      </dsp:txBody>
      <dsp:txXfrm>
        <a:off x="4954319" y="256706"/>
        <a:ext cx="1197073" cy="1035609"/>
      </dsp:txXfrm>
    </dsp:sp>
    <dsp:sp modelId="{D22CD640-A0F1-4D0C-A341-1F4CEF3517B5}">
      <dsp:nvSpPr>
        <dsp:cNvPr id="0" name=""/>
        <dsp:cNvSpPr/>
      </dsp:nvSpPr>
      <dsp:spPr>
        <a:xfrm>
          <a:off x="6786611" y="2142626"/>
          <a:ext cx="824367" cy="710301"/>
        </a:xfrm>
        <a:prstGeom prst="hexagon">
          <a:avLst>
            <a:gd name="adj" fmla="val 28900"/>
            <a:gd name="vf" fmla="val 115470"/>
          </a:avLst>
        </a:prstGeom>
        <a:gradFill rotWithShape="0">
          <a:gsLst>
            <a:gs pos="0">
              <a:schemeClr val="dk2">
                <a:tint val="40000"/>
                <a:hueOff val="0"/>
                <a:satOff val="0"/>
                <a:lumOff val="0"/>
                <a:alphaOff val="0"/>
                <a:shade val="51000"/>
                <a:satMod val="130000"/>
              </a:schemeClr>
            </a:gs>
            <a:gs pos="80000">
              <a:schemeClr val="dk2">
                <a:tint val="40000"/>
                <a:hueOff val="0"/>
                <a:satOff val="0"/>
                <a:lumOff val="0"/>
                <a:alphaOff val="0"/>
                <a:shade val="93000"/>
                <a:satMod val="130000"/>
              </a:schemeClr>
            </a:gs>
            <a:gs pos="100000">
              <a:schemeClr val="dk2">
                <a:tint val="40000"/>
                <a:hueOff val="0"/>
                <a:satOff val="0"/>
                <a:lumOff val="0"/>
                <a:alphaOff val="0"/>
                <a:shade val="94000"/>
                <a:satMod val="135000"/>
              </a:schemeClr>
            </a:gs>
          </a:gsLst>
          <a:lin ang="162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F2929A2E-F896-4AEC-B747-2592BA92D8EE}">
      <dsp:nvSpPr>
        <dsp:cNvPr id="0" name=""/>
        <dsp:cNvSpPr/>
      </dsp:nvSpPr>
      <dsp:spPr>
        <a:xfrm>
          <a:off x="6299716" y="952752"/>
          <a:ext cx="1790533" cy="1549021"/>
        </a:xfrm>
        <a:prstGeom prst="hexagon">
          <a:avLst>
            <a:gd name="adj" fmla="val 28570"/>
            <a:gd name="vf" fmla="val 115470"/>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noProof="0" dirty="0"/>
            <a:t>Travel speed</a:t>
          </a:r>
        </a:p>
      </dsp:txBody>
      <dsp:txXfrm>
        <a:off x="6596446" y="1209458"/>
        <a:ext cx="1197073" cy="1035609"/>
      </dsp:txXfrm>
    </dsp:sp>
    <dsp:sp modelId="{8A2AA808-0FC4-49C5-B648-294C7B2D3652}">
      <dsp:nvSpPr>
        <dsp:cNvPr id="0" name=""/>
        <dsp:cNvSpPr/>
      </dsp:nvSpPr>
      <dsp:spPr>
        <a:xfrm>
          <a:off x="6118274" y="3641559"/>
          <a:ext cx="824367" cy="710301"/>
        </a:xfrm>
        <a:prstGeom prst="hexagon">
          <a:avLst>
            <a:gd name="adj" fmla="val 28900"/>
            <a:gd name="vf" fmla="val 115470"/>
          </a:avLst>
        </a:prstGeom>
        <a:gradFill rotWithShape="0">
          <a:gsLst>
            <a:gs pos="0">
              <a:schemeClr val="dk2">
                <a:tint val="40000"/>
                <a:hueOff val="0"/>
                <a:satOff val="0"/>
                <a:lumOff val="0"/>
                <a:alphaOff val="0"/>
                <a:shade val="51000"/>
                <a:satMod val="130000"/>
              </a:schemeClr>
            </a:gs>
            <a:gs pos="80000">
              <a:schemeClr val="dk2">
                <a:tint val="40000"/>
                <a:hueOff val="0"/>
                <a:satOff val="0"/>
                <a:lumOff val="0"/>
                <a:alphaOff val="0"/>
                <a:shade val="93000"/>
                <a:satMod val="130000"/>
              </a:schemeClr>
            </a:gs>
            <a:gs pos="100000">
              <a:schemeClr val="dk2">
                <a:tint val="40000"/>
                <a:hueOff val="0"/>
                <a:satOff val="0"/>
                <a:lumOff val="0"/>
                <a:alphaOff val="0"/>
                <a:shade val="94000"/>
                <a:satMod val="135000"/>
              </a:schemeClr>
            </a:gs>
          </a:gsLst>
          <a:lin ang="162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692F49B4-CAF4-4F17-B7AE-8FE9E22502AE}">
      <dsp:nvSpPr>
        <dsp:cNvPr id="0" name=""/>
        <dsp:cNvSpPr/>
      </dsp:nvSpPr>
      <dsp:spPr>
        <a:xfrm>
          <a:off x="6299716" y="2825752"/>
          <a:ext cx="1790533" cy="1549021"/>
        </a:xfrm>
        <a:prstGeom prst="hexagon">
          <a:avLst>
            <a:gd name="adj" fmla="val 28570"/>
            <a:gd name="vf" fmla="val 115470"/>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fr-FR" sz="1800" b="1" kern="1200" dirty="0"/>
            <a:t>Running speed </a:t>
          </a:r>
          <a:endParaRPr lang="fr-MA" sz="1800" b="1" kern="1200" dirty="0"/>
        </a:p>
      </dsp:txBody>
      <dsp:txXfrm>
        <a:off x="6596446" y="3082458"/>
        <a:ext cx="1197073" cy="1035609"/>
      </dsp:txXfrm>
    </dsp:sp>
    <dsp:sp modelId="{7B4676A4-1C0F-493B-977D-8540DB4ED64E}">
      <dsp:nvSpPr>
        <dsp:cNvPr id="0" name=""/>
        <dsp:cNvSpPr/>
      </dsp:nvSpPr>
      <dsp:spPr>
        <a:xfrm>
          <a:off x="4460392" y="3797154"/>
          <a:ext cx="824367" cy="710301"/>
        </a:xfrm>
        <a:prstGeom prst="hexagon">
          <a:avLst>
            <a:gd name="adj" fmla="val 28900"/>
            <a:gd name="vf" fmla="val 115470"/>
          </a:avLst>
        </a:prstGeom>
        <a:gradFill rotWithShape="0">
          <a:gsLst>
            <a:gs pos="0">
              <a:schemeClr val="dk2">
                <a:tint val="40000"/>
                <a:hueOff val="0"/>
                <a:satOff val="0"/>
                <a:lumOff val="0"/>
                <a:alphaOff val="0"/>
                <a:shade val="51000"/>
                <a:satMod val="130000"/>
              </a:schemeClr>
            </a:gs>
            <a:gs pos="80000">
              <a:schemeClr val="dk2">
                <a:tint val="40000"/>
                <a:hueOff val="0"/>
                <a:satOff val="0"/>
                <a:lumOff val="0"/>
                <a:alphaOff val="0"/>
                <a:shade val="93000"/>
                <a:satMod val="130000"/>
              </a:schemeClr>
            </a:gs>
            <a:gs pos="100000">
              <a:schemeClr val="dk2">
                <a:tint val="40000"/>
                <a:hueOff val="0"/>
                <a:satOff val="0"/>
                <a:lumOff val="0"/>
                <a:alphaOff val="0"/>
                <a:shade val="94000"/>
                <a:satMod val="135000"/>
              </a:schemeClr>
            </a:gs>
          </a:gsLst>
          <a:lin ang="162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10539092-EC31-46A0-83F0-4E4299A36C7B}">
      <dsp:nvSpPr>
        <dsp:cNvPr id="0" name=""/>
        <dsp:cNvSpPr/>
      </dsp:nvSpPr>
      <dsp:spPr>
        <a:xfrm>
          <a:off x="4657589" y="3779570"/>
          <a:ext cx="1790533" cy="1549021"/>
        </a:xfrm>
        <a:prstGeom prst="hexagon">
          <a:avLst>
            <a:gd name="adj" fmla="val 28570"/>
            <a:gd name="vf" fmla="val 115470"/>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fr-FR" sz="1800" b="1" kern="1200" dirty="0"/>
            <a:t>Free flow speed </a:t>
          </a:r>
          <a:endParaRPr lang="fr-MA" sz="1800" b="1" kern="1200" dirty="0"/>
        </a:p>
      </dsp:txBody>
      <dsp:txXfrm>
        <a:off x="4954319" y="4036276"/>
        <a:ext cx="1197073" cy="1035609"/>
      </dsp:txXfrm>
    </dsp:sp>
    <dsp:sp modelId="{970B51C1-1789-46ED-9EB8-99AB473F528C}">
      <dsp:nvSpPr>
        <dsp:cNvPr id="0" name=""/>
        <dsp:cNvSpPr/>
      </dsp:nvSpPr>
      <dsp:spPr>
        <a:xfrm>
          <a:off x="3482536" y="2469802"/>
          <a:ext cx="824367" cy="710301"/>
        </a:xfrm>
        <a:prstGeom prst="hexagon">
          <a:avLst>
            <a:gd name="adj" fmla="val 28900"/>
            <a:gd name="vf" fmla="val 115470"/>
          </a:avLst>
        </a:prstGeom>
        <a:gradFill rotWithShape="0">
          <a:gsLst>
            <a:gs pos="0">
              <a:schemeClr val="dk2">
                <a:tint val="40000"/>
                <a:hueOff val="0"/>
                <a:satOff val="0"/>
                <a:lumOff val="0"/>
                <a:alphaOff val="0"/>
                <a:shade val="51000"/>
                <a:satMod val="130000"/>
              </a:schemeClr>
            </a:gs>
            <a:gs pos="80000">
              <a:schemeClr val="dk2">
                <a:tint val="40000"/>
                <a:hueOff val="0"/>
                <a:satOff val="0"/>
                <a:lumOff val="0"/>
                <a:alphaOff val="0"/>
                <a:shade val="93000"/>
                <a:satMod val="130000"/>
              </a:schemeClr>
            </a:gs>
            <a:gs pos="100000">
              <a:schemeClr val="dk2">
                <a:tint val="40000"/>
                <a:hueOff val="0"/>
                <a:satOff val="0"/>
                <a:lumOff val="0"/>
                <a:alphaOff val="0"/>
                <a:shade val="94000"/>
                <a:satMod val="135000"/>
              </a:schemeClr>
            </a:gs>
          </a:gsLst>
          <a:lin ang="162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DE436054-4916-43D5-8B79-CC295F1A9172}">
      <dsp:nvSpPr>
        <dsp:cNvPr id="0" name=""/>
        <dsp:cNvSpPr/>
      </dsp:nvSpPr>
      <dsp:spPr>
        <a:xfrm>
          <a:off x="3007838" y="2826818"/>
          <a:ext cx="1790533" cy="1549021"/>
        </a:xfrm>
        <a:prstGeom prst="hexagon">
          <a:avLst>
            <a:gd name="adj" fmla="val 28570"/>
            <a:gd name="vf" fmla="val 115470"/>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fr-FR" sz="2000" b="1" kern="1200" dirty="0"/>
            <a:t>Time </a:t>
          </a:r>
          <a:r>
            <a:rPr lang="fr-FR" sz="2000" b="1" kern="1200" dirty="0" err="1"/>
            <a:t>mean</a:t>
          </a:r>
          <a:r>
            <a:rPr lang="fr-FR" sz="2000" b="1" kern="1200" dirty="0"/>
            <a:t> speed</a:t>
          </a:r>
        </a:p>
        <a:p>
          <a:pPr marL="0" lvl="0" indent="0" algn="ctr" defTabSz="889000">
            <a:lnSpc>
              <a:spcPct val="90000"/>
            </a:lnSpc>
            <a:spcBef>
              <a:spcPct val="0"/>
            </a:spcBef>
            <a:spcAft>
              <a:spcPct val="35000"/>
            </a:spcAft>
            <a:buNone/>
          </a:pPr>
          <a:r>
            <a:rPr lang="fr-FR" sz="2000" b="1" kern="1200" dirty="0"/>
            <a:t>(TMS)</a:t>
          </a:r>
          <a:endParaRPr lang="fr-MA" sz="2000" b="1" kern="1200" dirty="0"/>
        </a:p>
      </dsp:txBody>
      <dsp:txXfrm>
        <a:off x="3304568" y="3083524"/>
        <a:ext cx="1197073" cy="1035609"/>
      </dsp:txXfrm>
    </dsp:sp>
    <dsp:sp modelId="{FB77D456-F547-4681-8DE1-D3C412A34B52}">
      <dsp:nvSpPr>
        <dsp:cNvPr id="0" name=""/>
        <dsp:cNvSpPr/>
      </dsp:nvSpPr>
      <dsp:spPr>
        <a:xfrm>
          <a:off x="3007838" y="950620"/>
          <a:ext cx="1790533" cy="1549021"/>
        </a:xfrm>
        <a:prstGeom prst="hexagon">
          <a:avLst>
            <a:gd name="adj" fmla="val 28570"/>
            <a:gd name="vf" fmla="val 115470"/>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fr-FR" sz="1800" b="1" kern="1200" dirty="0" err="1"/>
            <a:t>Space</a:t>
          </a:r>
          <a:r>
            <a:rPr lang="fr-FR" sz="1800" b="1" kern="1200" dirty="0"/>
            <a:t> </a:t>
          </a:r>
          <a:r>
            <a:rPr lang="fr-FR" sz="1800" b="1" kern="1200" dirty="0" err="1"/>
            <a:t>mean</a:t>
          </a:r>
          <a:r>
            <a:rPr lang="fr-FR" sz="1800" b="1" kern="1200" dirty="0"/>
            <a:t> speed</a:t>
          </a:r>
        </a:p>
        <a:p>
          <a:pPr marL="0" lvl="0" indent="0" algn="ctr" defTabSz="800100">
            <a:lnSpc>
              <a:spcPct val="90000"/>
            </a:lnSpc>
            <a:spcBef>
              <a:spcPct val="0"/>
            </a:spcBef>
            <a:spcAft>
              <a:spcPct val="35000"/>
            </a:spcAft>
            <a:buNone/>
          </a:pPr>
          <a:r>
            <a:rPr lang="fr-FR" sz="1800" b="1" kern="1200" dirty="0"/>
            <a:t>(SMS)</a:t>
          </a:r>
          <a:endParaRPr lang="fr-MA" sz="1800" b="1" kern="1200" dirty="0"/>
        </a:p>
      </dsp:txBody>
      <dsp:txXfrm>
        <a:off x="3304568" y="1207326"/>
        <a:ext cx="1197073" cy="1035609"/>
      </dsp:txXfrm>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4CCFBE2-2B8D-499C-81C9-2CD5B3EB8E93}" type="datetimeFigureOut">
              <a:rPr lang="ko-KR" altLang="en-US" smtClean="0"/>
              <a:pPr/>
              <a:t>2022-12-21</a:t>
            </a:fld>
            <a:endParaRPr lang="ko-KR" altLang="en-US"/>
          </a:p>
        </p:txBody>
      </p:sp>
      <p:sp>
        <p:nvSpPr>
          <p:cNvPr id="4" name="바닥글 개체 틀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554DD7E-3179-445A-81DB-781C4554AFF2}" type="slidenum">
              <a:rPr lang="ko-KR" altLang="en-US" smtClean="0"/>
              <a:pPr/>
              <a:t>‹#›</a:t>
            </a:fld>
            <a:endParaRPr lang="ko-KR" altLang="en-US"/>
          </a:p>
        </p:txBody>
      </p:sp>
    </p:spTree>
    <p:extLst>
      <p:ext uri="{BB962C8B-B14F-4D97-AF65-F5344CB8AC3E}">
        <p14:creationId xmlns:p14="http://schemas.microsoft.com/office/powerpoint/2010/main" val="246953669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B545AC5-813F-4ED1-B011-8EA17CB93331}" type="datetimeFigureOut">
              <a:rPr lang="ko-KR" altLang="en-US" smtClean="0"/>
              <a:pPr/>
              <a:t>2022-12-21</a:t>
            </a:fld>
            <a:endParaRPr lang="ko-KR" altLang="en-US"/>
          </a:p>
        </p:txBody>
      </p:sp>
      <p:sp>
        <p:nvSpPr>
          <p:cNvPr id="4" name="슬라이드 이미지 개체 틀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6" name="바닥글 개체 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5504B90-27FD-422C-8CC6-2AADAD122D08}" type="slidenum">
              <a:rPr lang="ko-KR" altLang="en-US" smtClean="0"/>
              <a:pPr/>
              <a:t>‹#›</a:t>
            </a:fld>
            <a:endParaRPr lang="ko-KR" altLang="en-US"/>
          </a:p>
        </p:txBody>
      </p:sp>
    </p:spTree>
    <p:extLst>
      <p:ext uri="{BB962C8B-B14F-4D97-AF65-F5344CB8AC3E}">
        <p14:creationId xmlns:p14="http://schemas.microsoft.com/office/powerpoint/2010/main" val="268707270"/>
      </p:ext>
    </p:extLst>
  </p:cSld>
  <p:clrMap bg1="lt1" tx1="dk1" bg2="lt2" tx2="dk2" accent1="accent1" accent2="accent2" accent3="accent3" accent4="accent4" accent5="accent5" accent6="accent6" hlink="hlink" folHlink="folHlink"/>
  <p:hf hdr="0" ftr="0" dt="0"/>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a:xfrm>
            <a:off x="381000" y="685800"/>
            <a:ext cx="6096000" cy="3429000"/>
          </a:xfrm>
        </p:spPr>
      </p:sp>
      <p:sp>
        <p:nvSpPr>
          <p:cNvPr id="3" name="슬라이드 노트 개체 틀 2"/>
          <p:cNvSpPr>
            <a:spLocks noGrp="1"/>
          </p:cNvSpPr>
          <p:nvPr>
            <p:ph type="body" idx="1"/>
          </p:nvPr>
        </p:nvSpPr>
        <p:spPr/>
        <p:txBody>
          <a:bodyPr>
            <a:normAutofit/>
          </a:bodyPr>
          <a:lstStyle/>
          <a:p>
            <a:endParaRPr lang="ko-KR" altLang="en-US" dirty="0"/>
          </a:p>
        </p:txBody>
      </p:sp>
      <p:sp>
        <p:nvSpPr>
          <p:cNvPr id="4" name="슬라이드 번호 개체 틀 3"/>
          <p:cNvSpPr>
            <a:spLocks noGrp="1"/>
          </p:cNvSpPr>
          <p:nvPr>
            <p:ph type="sldNum" sz="quarter" idx="10"/>
          </p:nvPr>
        </p:nvSpPr>
        <p:spPr/>
        <p:txBody>
          <a:bodyPr/>
          <a:lstStyle/>
          <a:p>
            <a:fld id="{A5504B90-27FD-422C-8CC6-2AADAD122D08}" type="slidenum">
              <a:rPr lang="ko-KR" altLang="en-US" smtClean="0"/>
              <a:pPr/>
              <a:t>1</a:t>
            </a:fld>
            <a:endParaRPr lang="ko-KR" altLang="en-US" dirty="0"/>
          </a:p>
        </p:txBody>
      </p:sp>
    </p:spTree>
    <p:extLst>
      <p:ext uri="{BB962C8B-B14F-4D97-AF65-F5344CB8AC3E}">
        <p14:creationId xmlns:p14="http://schemas.microsoft.com/office/powerpoint/2010/main" val="12325644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A5504B90-27FD-422C-8CC6-2AADAD122D08}" type="slidenum">
              <a:rPr lang="ko-KR" altLang="en-US" smtClean="0"/>
              <a:pPr/>
              <a:t>5</a:t>
            </a:fld>
            <a:endParaRPr lang="ko-KR" altLang="en-US"/>
          </a:p>
        </p:txBody>
      </p:sp>
    </p:spTree>
    <p:extLst>
      <p:ext uri="{BB962C8B-B14F-4D97-AF65-F5344CB8AC3E}">
        <p14:creationId xmlns:p14="http://schemas.microsoft.com/office/powerpoint/2010/main" val="333712177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제목 슬라이드">
    <p:spTree>
      <p:nvGrpSpPr>
        <p:cNvPr id="1" name=""/>
        <p:cNvGrpSpPr/>
        <p:nvPr/>
      </p:nvGrpSpPr>
      <p:grpSpPr>
        <a:xfrm>
          <a:off x="0" y="0"/>
          <a:ext cx="0" cy="0"/>
          <a:chOff x="0" y="0"/>
          <a:chExt cx="0" cy="0"/>
        </a:xfrm>
      </p:grpSpPr>
      <p:pic>
        <p:nvPicPr>
          <p:cNvPr id="1029" name="Picture 5" descr="C:\Users\k\Desktop\5.gif"/>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날짜 개체 틀 3"/>
          <p:cNvSpPr>
            <a:spLocks noGrp="1"/>
          </p:cNvSpPr>
          <p:nvPr>
            <p:ph type="dt" sz="half" idx="10"/>
          </p:nvPr>
        </p:nvSpPr>
        <p:spPr/>
        <p:txBody>
          <a:bodyPr/>
          <a:lstStyle>
            <a:lvl1pPr>
              <a:defRPr>
                <a:latin typeface="+mj-lt"/>
              </a:defRPr>
            </a:lvl1pPr>
          </a:lstStyle>
          <a:p>
            <a:fld id="{E0DF6913-9DC4-42D5-AB5C-C26F4E6996BF}" type="datetime1">
              <a:rPr lang="ko-KR" altLang="fr-FR" smtClean="0"/>
              <a:t>2022-12-21</a:t>
            </a:fld>
            <a:endParaRPr lang="ko-KR" altLang="en-US"/>
          </a:p>
        </p:txBody>
      </p:sp>
      <p:sp>
        <p:nvSpPr>
          <p:cNvPr id="5" name="바닥글 개체 틀 4"/>
          <p:cNvSpPr>
            <a:spLocks noGrp="1"/>
          </p:cNvSpPr>
          <p:nvPr>
            <p:ph type="ftr" sz="quarter" idx="11"/>
          </p:nvPr>
        </p:nvSpPr>
        <p:spPr/>
        <p:txBody>
          <a:bodyPr/>
          <a:lstStyle>
            <a:lvl1pPr>
              <a:defRPr>
                <a:latin typeface="+mj-lt"/>
              </a:defRPr>
            </a:lvl1pPr>
          </a:lstStyle>
          <a:p>
            <a:endParaRPr lang="ko-KR" altLang="en-US"/>
          </a:p>
        </p:txBody>
      </p:sp>
      <p:sp>
        <p:nvSpPr>
          <p:cNvPr id="6" name="슬라이드 번호 개체 틀 5"/>
          <p:cNvSpPr>
            <a:spLocks noGrp="1"/>
          </p:cNvSpPr>
          <p:nvPr>
            <p:ph type="sldNum" sz="quarter" idx="12"/>
          </p:nvPr>
        </p:nvSpPr>
        <p:spPr/>
        <p:txBody>
          <a:bodyPr/>
          <a:lstStyle>
            <a:lvl1pPr>
              <a:defRPr>
                <a:latin typeface="+mj-lt"/>
              </a:defRPr>
            </a:lvl1pPr>
          </a:lstStyle>
          <a:p>
            <a:fld id="{EE6BC638-39B7-4287-91A7-2A3DDA573295}" type="slidenum">
              <a:rPr lang="ko-KR" altLang="en-US" smtClean="0"/>
              <a:pPr/>
              <a:t>‹#›</a:t>
            </a:fld>
            <a:endParaRPr lang="ko-KR" altLang="en-US"/>
          </a:p>
        </p:txBody>
      </p:sp>
      <p:sp>
        <p:nvSpPr>
          <p:cNvPr id="9" name="제목 1"/>
          <p:cNvSpPr>
            <a:spLocks noGrp="1"/>
          </p:cNvSpPr>
          <p:nvPr>
            <p:ph type="ctrTitle" hasCustomPrompt="1"/>
          </p:nvPr>
        </p:nvSpPr>
        <p:spPr>
          <a:xfrm>
            <a:off x="1126496" y="5085184"/>
            <a:ext cx="10634133" cy="862934"/>
          </a:xfrm>
          <a:noFill/>
          <a:ln w="9525">
            <a:noFill/>
            <a:miter lim="800000"/>
            <a:headEnd/>
            <a:tailEnd/>
          </a:ln>
        </p:spPr>
        <p:txBody>
          <a:bodyPr vert="horz" wrap="square" lIns="91440" tIns="45720" rIns="91440" bIns="45720" numCol="1" rtlCol="0" anchor="ctr" anchorCtr="0" compatLnSpc="1">
            <a:prstTxWarp prst="textNoShape">
              <a:avLst/>
            </a:prstTxWarp>
            <a:noAutofit/>
          </a:bodyPr>
          <a:lstStyle>
            <a:lvl1pPr marL="0" indent="0" algn="r" defTabSz="914400" rtl="0" eaLnBrk="1" fontAlgn="base" latinLnBrk="1" hangingPunct="1">
              <a:lnSpc>
                <a:spcPct val="100000"/>
              </a:lnSpc>
              <a:spcBef>
                <a:spcPct val="0"/>
              </a:spcBef>
              <a:spcAft>
                <a:spcPct val="0"/>
              </a:spcAft>
              <a:buClr>
                <a:schemeClr val="hlink"/>
              </a:buClr>
              <a:buFont typeface="굴림체" pitchFamily="49" charset="-127"/>
              <a:buNone/>
              <a:defRPr lang="ko-KR" altLang="en-US" sz="5400" kern="1200" baseline="0" dirty="0">
                <a:solidFill>
                  <a:srgbClr val="FEAC02"/>
                </a:solidFill>
                <a:effectLst/>
                <a:latin typeface="+mj-lt"/>
                <a:ea typeface="맑은 고딕" pitchFamily="50" charset="-127"/>
                <a:cs typeface="+mj-cs"/>
              </a:defRPr>
            </a:lvl1pPr>
          </a:lstStyle>
          <a:p>
            <a:r>
              <a:rPr lang="ko-KR" altLang="en-US" dirty="0"/>
              <a:t>제목을</a:t>
            </a:r>
            <a:r>
              <a:rPr lang="en-US" altLang="ko-KR" dirty="0"/>
              <a:t> </a:t>
            </a:r>
            <a:r>
              <a:rPr lang="ko-KR" altLang="en-US" dirty="0"/>
              <a:t>입력하시오</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빈 화면">
    <p:bg>
      <p:bgPr>
        <a:solidFill>
          <a:schemeClr val="bg1"/>
        </a:solidFill>
        <a:effectLst/>
      </p:bgPr>
    </p:bg>
    <p:spTree>
      <p:nvGrpSpPr>
        <p:cNvPr id="1" name=""/>
        <p:cNvGrpSpPr/>
        <p:nvPr/>
      </p:nvGrpSpPr>
      <p:grpSpPr>
        <a:xfrm>
          <a:off x="0" y="0"/>
          <a:ext cx="0" cy="0"/>
          <a:chOff x="0" y="0"/>
          <a:chExt cx="0" cy="0"/>
        </a:xfrm>
      </p:grpSpPr>
      <p:pic>
        <p:nvPicPr>
          <p:cNvPr id="2051" name="Picture 3" descr="C:\Users\k\Desktop\5.gif"/>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날짜 개체 틀 1"/>
          <p:cNvSpPr>
            <a:spLocks noGrp="1"/>
          </p:cNvSpPr>
          <p:nvPr>
            <p:ph type="dt" sz="half" idx="10"/>
          </p:nvPr>
        </p:nvSpPr>
        <p:spPr/>
        <p:txBody>
          <a:bodyPr/>
          <a:lstStyle/>
          <a:p>
            <a:fld id="{7A763168-2910-43AB-9A6B-C3E4488A78DC}" type="datetime1">
              <a:rPr lang="ko-KR" altLang="fr-FR" smtClean="0"/>
              <a:t>2022-12-21</a:t>
            </a:fld>
            <a:endParaRPr lang="ko-KR" altLang="en-US"/>
          </a:p>
        </p:txBody>
      </p:sp>
      <p:sp>
        <p:nvSpPr>
          <p:cNvPr id="3" name="바닥글 개체 틀 2"/>
          <p:cNvSpPr>
            <a:spLocks noGrp="1"/>
          </p:cNvSpPr>
          <p:nvPr>
            <p:ph type="ftr" sz="quarter" idx="11"/>
          </p:nvPr>
        </p:nvSpPr>
        <p:spPr/>
        <p:txBody>
          <a:bodyPr/>
          <a:lstStyle/>
          <a:p>
            <a:endParaRPr lang="ko-KR" altLang="en-US"/>
          </a:p>
        </p:txBody>
      </p:sp>
      <p:sp>
        <p:nvSpPr>
          <p:cNvPr id="4" name="슬라이드 번호 개체 틀 3"/>
          <p:cNvSpPr>
            <a:spLocks noGrp="1"/>
          </p:cNvSpPr>
          <p:nvPr>
            <p:ph type="sldNum" sz="quarter" idx="12"/>
          </p:nvPr>
        </p:nvSpPr>
        <p:spPr/>
        <p:txBody>
          <a:bodyPr/>
          <a:lstStyle/>
          <a:p>
            <a:fld id="{EE6BC638-39B7-4287-91A7-2A3DDA573295}" type="slidenum">
              <a:rPr lang="ko-KR" altLang="en-US" smtClean="0"/>
              <a:pPr/>
              <a:t>‹#›</a:t>
            </a:fld>
            <a:endParaRPr lang="ko-KR"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구역 머리글">
    <p:bg>
      <p:bgPr>
        <a:solidFill>
          <a:schemeClr val="bg1"/>
        </a:solidFill>
        <a:effectLst/>
      </p:bgPr>
    </p:bg>
    <p:spTree>
      <p:nvGrpSpPr>
        <p:cNvPr id="1" name=""/>
        <p:cNvGrpSpPr/>
        <p:nvPr/>
      </p:nvGrpSpPr>
      <p:grpSpPr>
        <a:xfrm>
          <a:off x="0" y="0"/>
          <a:ext cx="0" cy="0"/>
          <a:chOff x="0" y="0"/>
          <a:chExt cx="0" cy="0"/>
        </a:xfrm>
      </p:grpSpPr>
      <p:pic>
        <p:nvPicPr>
          <p:cNvPr id="3074" name="Picture 2" descr="C:\Users\k\Desktop\5.gif"/>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날짜 개체 틀 3"/>
          <p:cNvSpPr>
            <a:spLocks noGrp="1"/>
          </p:cNvSpPr>
          <p:nvPr>
            <p:ph type="dt" sz="half" idx="10"/>
          </p:nvPr>
        </p:nvSpPr>
        <p:spPr/>
        <p:txBody>
          <a:bodyPr/>
          <a:lstStyle/>
          <a:p>
            <a:fld id="{161C4757-717D-4519-B849-18470AE3530A}" type="datetime1">
              <a:rPr lang="ko-KR" altLang="fr-FR" smtClean="0"/>
              <a:t>2022-12-21</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EE6BC638-39B7-4287-91A7-2A3DDA573295}" type="slidenum">
              <a:rPr lang="ko-KR" altLang="en-US" smtClean="0"/>
              <a:pPr/>
              <a:t>‹#›</a:t>
            </a:fld>
            <a:endParaRPr lang="ko-KR"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사용자 지정 레이아웃">
    <p:bg>
      <p:bgPr>
        <a:solidFill>
          <a:schemeClr val="bg1"/>
        </a:solidFill>
        <a:effectLst/>
      </p:bgPr>
    </p:bg>
    <p:spTree>
      <p:nvGrpSpPr>
        <p:cNvPr id="1" name=""/>
        <p:cNvGrpSpPr/>
        <p:nvPr/>
      </p:nvGrpSpPr>
      <p:grpSpPr>
        <a:xfrm>
          <a:off x="0" y="0"/>
          <a:ext cx="0" cy="0"/>
          <a:chOff x="0" y="0"/>
          <a:chExt cx="0" cy="0"/>
        </a:xfrm>
      </p:grpSpPr>
      <p:pic>
        <p:nvPicPr>
          <p:cNvPr id="4098" name="Picture 2" descr="C:\Users\k\Desktop\5.gif"/>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제목 1"/>
          <p:cNvSpPr>
            <a:spLocks noGrp="1"/>
          </p:cNvSpPr>
          <p:nvPr>
            <p:ph type="title"/>
          </p:nvPr>
        </p:nvSpPr>
        <p:spPr>
          <a:xfrm>
            <a:off x="0" y="188640"/>
            <a:ext cx="12192000" cy="796908"/>
          </a:xfrm>
        </p:spPr>
        <p:txBody>
          <a:bodyPr vert="horz" lIns="91440" tIns="45720" rIns="91440" bIns="45720" rtlCol="0" anchor="ctr">
            <a:normAutofit/>
          </a:bodyPr>
          <a:lstStyle>
            <a:lvl1pPr algn="ctr" defTabSz="914400" rtl="0" eaLnBrk="1" latinLnBrk="1" hangingPunct="1">
              <a:spcBef>
                <a:spcPct val="0"/>
              </a:spcBef>
              <a:buNone/>
              <a:defRPr lang="ko-KR" altLang="en-US" sz="2500" b="1" kern="1200" baseline="0" dirty="0">
                <a:solidFill>
                  <a:srgbClr val="FEAC02"/>
                </a:solidFill>
                <a:effectLst/>
                <a:latin typeface="+mj-lt"/>
                <a:ea typeface="맑은 고딕" pitchFamily="50" charset="-127"/>
                <a:cs typeface="+mj-cs"/>
              </a:defRPr>
            </a:lvl1pPr>
          </a:lstStyle>
          <a:p>
            <a:r>
              <a:rPr lang="ko-KR" altLang="en-US" dirty="0"/>
              <a:t>마스터 제목 스타일 편집</a:t>
            </a:r>
          </a:p>
        </p:txBody>
      </p:sp>
      <p:sp>
        <p:nvSpPr>
          <p:cNvPr id="3" name="날짜 개체 틀 2"/>
          <p:cNvSpPr>
            <a:spLocks noGrp="1"/>
          </p:cNvSpPr>
          <p:nvPr>
            <p:ph type="dt" sz="half" idx="10"/>
          </p:nvPr>
        </p:nvSpPr>
        <p:spPr/>
        <p:txBody>
          <a:bodyPr/>
          <a:lstStyle>
            <a:lvl1pPr>
              <a:defRPr>
                <a:latin typeface="+mj-lt"/>
              </a:defRPr>
            </a:lvl1pPr>
          </a:lstStyle>
          <a:p>
            <a:fld id="{6CE8A114-70FD-43DF-8560-C326B6CF9FBD}" type="datetime1">
              <a:rPr lang="ko-KR" altLang="fr-FR" smtClean="0"/>
              <a:t>2022-12-21</a:t>
            </a:fld>
            <a:endParaRPr lang="ko-KR" altLang="en-US"/>
          </a:p>
        </p:txBody>
      </p:sp>
      <p:sp>
        <p:nvSpPr>
          <p:cNvPr id="4" name="바닥글 개체 틀 3"/>
          <p:cNvSpPr>
            <a:spLocks noGrp="1"/>
          </p:cNvSpPr>
          <p:nvPr>
            <p:ph type="ftr" sz="quarter" idx="11"/>
          </p:nvPr>
        </p:nvSpPr>
        <p:spPr/>
        <p:txBody>
          <a:bodyPr/>
          <a:lstStyle>
            <a:lvl1pPr>
              <a:defRPr>
                <a:latin typeface="+mj-lt"/>
              </a:defRPr>
            </a:lvl1pPr>
          </a:lstStyle>
          <a:p>
            <a:endParaRPr lang="ko-KR" altLang="en-US"/>
          </a:p>
        </p:txBody>
      </p:sp>
      <p:sp>
        <p:nvSpPr>
          <p:cNvPr id="5" name="슬라이드 번호 개체 틀 4"/>
          <p:cNvSpPr>
            <a:spLocks noGrp="1"/>
          </p:cNvSpPr>
          <p:nvPr>
            <p:ph type="sldNum" sz="quarter" idx="12"/>
          </p:nvPr>
        </p:nvSpPr>
        <p:spPr/>
        <p:txBody>
          <a:bodyPr/>
          <a:lstStyle>
            <a:lvl1pPr>
              <a:defRPr>
                <a:latin typeface="+mj-lt"/>
              </a:defRPr>
            </a:lvl1pPr>
          </a:lstStyle>
          <a:p>
            <a:fld id="{EE6BC638-39B7-4287-91A7-2A3DDA573295}" type="slidenum">
              <a:rPr lang="ko-KR" altLang="en-US" smtClean="0"/>
              <a:pPr/>
              <a:t>‹#›</a:t>
            </a:fld>
            <a:endParaRPr lang="ko-KR" altLang="en-US"/>
          </a:p>
        </p:txBody>
      </p:sp>
      <p:sp>
        <p:nvSpPr>
          <p:cNvPr id="6" name="내용 개체 틀 2"/>
          <p:cNvSpPr>
            <a:spLocks noGrp="1"/>
          </p:cNvSpPr>
          <p:nvPr>
            <p:ph idx="1"/>
          </p:nvPr>
        </p:nvSpPr>
        <p:spPr>
          <a:xfrm>
            <a:off x="609601" y="1684868"/>
            <a:ext cx="11314193" cy="4681603"/>
          </a:xfrm>
        </p:spPr>
        <p:txBody>
          <a:bodyPr/>
          <a:lstStyle>
            <a:lvl1pPr algn="l">
              <a:buNone/>
              <a:defRPr sz="2000" baseline="0">
                <a:solidFill>
                  <a:schemeClr val="tx1">
                    <a:lumMod val="65000"/>
                    <a:lumOff val="35000"/>
                  </a:schemeClr>
                </a:solidFill>
                <a:latin typeface="+mj-lt"/>
                <a:ea typeface="맑은 고딕" pitchFamily="50" charset="-127"/>
              </a:defRPr>
            </a:lvl1pPr>
            <a:lvl2pPr algn="l">
              <a:buNone/>
              <a:defRPr sz="1800" baseline="0">
                <a:solidFill>
                  <a:schemeClr val="tx1">
                    <a:lumMod val="65000"/>
                    <a:lumOff val="35000"/>
                  </a:schemeClr>
                </a:solidFill>
                <a:latin typeface="+mj-lt"/>
                <a:ea typeface="맑은 고딕" pitchFamily="50" charset="-127"/>
              </a:defRPr>
            </a:lvl2pPr>
            <a:lvl3pPr algn="l">
              <a:buNone/>
              <a:defRPr sz="1800" baseline="0">
                <a:solidFill>
                  <a:schemeClr val="tx1">
                    <a:lumMod val="65000"/>
                    <a:lumOff val="35000"/>
                  </a:schemeClr>
                </a:solidFill>
                <a:latin typeface="+mj-lt"/>
                <a:ea typeface="맑은 고딕" pitchFamily="50" charset="-127"/>
              </a:defRPr>
            </a:lvl3pPr>
            <a:lvl4pPr algn="l">
              <a:buNone/>
              <a:defRPr sz="1800" baseline="0">
                <a:solidFill>
                  <a:schemeClr val="tx1">
                    <a:lumMod val="65000"/>
                    <a:lumOff val="35000"/>
                  </a:schemeClr>
                </a:solidFill>
                <a:latin typeface="+mj-lt"/>
                <a:ea typeface="맑은 고딕" pitchFamily="50" charset="-127"/>
              </a:defRPr>
            </a:lvl4pPr>
            <a:lvl5pPr algn="l">
              <a:buNone/>
              <a:defRPr sz="1800" baseline="0">
                <a:solidFill>
                  <a:schemeClr val="tx1">
                    <a:lumMod val="65000"/>
                    <a:lumOff val="35000"/>
                  </a:schemeClr>
                </a:solidFill>
                <a:latin typeface="+mj-lt"/>
                <a:ea typeface="맑은 고딕" pitchFamily="50" charset="-127"/>
              </a:defRPr>
            </a:lvl5pPr>
          </a:lstStyle>
          <a:p>
            <a:pPr lvl="0"/>
            <a:r>
              <a:rPr lang="ko-KR" altLang="en-US" dirty="0"/>
              <a:t>마스터 텍스트 스타일을 편집합니다</a:t>
            </a:r>
          </a:p>
          <a:p>
            <a:pPr lvl="1"/>
            <a:r>
              <a:rPr lang="ko-KR" altLang="en-US" dirty="0"/>
              <a:t>둘째 수준</a:t>
            </a:r>
          </a:p>
          <a:p>
            <a:pPr lvl="2"/>
            <a:r>
              <a:rPr lang="ko-KR" altLang="en-US" dirty="0"/>
              <a:t>셋째 수준</a:t>
            </a:r>
          </a:p>
          <a:p>
            <a:pPr lvl="3"/>
            <a:r>
              <a:rPr lang="ko-KR" altLang="en-US" dirty="0"/>
              <a:t>넷째 수준</a:t>
            </a:r>
          </a:p>
          <a:p>
            <a:pPr lvl="4"/>
            <a:r>
              <a:rPr lang="ko-KR" altLang="en-US" dirty="0"/>
              <a:t>다섯째 수준</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제목 및 내용">
    <p:bg>
      <p:bgPr>
        <a:solidFill>
          <a:schemeClr val="bg1"/>
        </a:solidFill>
        <a:effectLst/>
      </p:bgPr>
    </p:bg>
    <p:spTree>
      <p:nvGrpSpPr>
        <p:cNvPr id="1" name=""/>
        <p:cNvGrpSpPr/>
        <p:nvPr/>
      </p:nvGrpSpPr>
      <p:grpSpPr>
        <a:xfrm>
          <a:off x="0" y="0"/>
          <a:ext cx="0" cy="0"/>
          <a:chOff x="0" y="0"/>
          <a:chExt cx="0" cy="0"/>
        </a:xfrm>
      </p:grpSpPr>
      <p:sp>
        <p:nvSpPr>
          <p:cNvPr id="4" name="날짜 개체 틀 3"/>
          <p:cNvSpPr>
            <a:spLocks noGrp="1"/>
          </p:cNvSpPr>
          <p:nvPr>
            <p:ph type="dt" sz="half" idx="10"/>
          </p:nvPr>
        </p:nvSpPr>
        <p:spPr>
          <a:xfrm>
            <a:off x="609600" y="6500835"/>
            <a:ext cx="2844800" cy="220641"/>
          </a:xfrm>
        </p:spPr>
        <p:txBody>
          <a:bodyPr/>
          <a:lstStyle>
            <a:lvl1pPr>
              <a:defRPr>
                <a:latin typeface="+mj-lt"/>
              </a:defRPr>
            </a:lvl1pPr>
          </a:lstStyle>
          <a:p>
            <a:fld id="{9C06C086-41D9-4AD1-921A-F5E0645D26FF}" type="datetime1">
              <a:rPr lang="ko-KR" altLang="fr-FR" smtClean="0"/>
              <a:t>2022-12-21</a:t>
            </a:fld>
            <a:endParaRPr lang="ko-KR" altLang="en-US"/>
          </a:p>
        </p:txBody>
      </p:sp>
      <p:sp>
        <p:nvSpPr>
          <p:cNvPr id="5" name="바닥글 개체 틀 4"/>
          <p:cNvSpPr>
            <a:spLocks noGrp="1"/>
          </p:cNvSpPr>
          <p:nvPr>
            <p:ph type="ftr" sz="quarter" idx="11"/>
          </p:nvPr>
        </p:nvSpPr>
        <p:spPr>
          <a:xfrm>
            <a:off x="4165600" y="6500835"/>
            <a:ext cx="3860800" cy="220641"/>
          </a:xfrm>
        </p:spPr>
        <p:txBody>
          <a:bodyPr/>
          <a:lstStyle>
            <a:lvl1pPr>
              <a:defRPr>
                <a:latin typeface="+mj-lt"/>
              </a:defRPr>
            </a:lvl1pPr>
          </a:lstStyle>
          <a:p>
            <a:endParaRPr lang="ko-KR" altLang="en-US"/>
          </a:p>
        </p:txBody>
      </p:sp>
      <p:sp>
        <p:nvSpPr>
          <p:cNvPr id="6" name="슬라이드 번호 개체 틀 5"/>
          <p:cNvSpPr>
            <a:spLocks noGrp="1"/>
          </p:cNvSpPr>
          <p:nvPr>
            <p:ph type="sldNum" sz="quarter" idx="12"/>
          </p:nvPr>
        </p:nvSpPr>
        <p:spPr>
          <a:xfrm>
            <a:off x="8737600" y="6500835"/>
            <a:ext cx="2844800" cy="220641"/>
          </a:xfrm>
        </p:spPr>
        <p:txBody>
          <a:bodyPr/>
          <a:lstStyle>
            <a:lvl1pPr>
              <a:defRPr>
                <a:latin typeface="+mj-lt"/>
              </a:defRPr>
            </a:lvl1pPr>
          </a:lstStyle>
          <a:p>
            <a:fld id="{EE6BC638-39B7-4287-91A7-2A3DDA573295}" type="slidenum">
              <a:rPr lang="ko-KR" altLang="en-US" smtClean="0"/>
              <a:pPr/>
              <a:t>‹#›</a:t>
            </a:fld>
            <a:endParaRPr lang="ko-KR" altLang="en-US"/>
          </a:p>
        </p:txBody>
      </p:sp>
      <p:sp>
        <p:nvSpPr>
          <p:cNvPr id="9" name="제목 1"/>
          <p:cNvSpPr>
            <a:spLocks noGrp="1"/>
          </p:cNvSpPr>
          <p:nvPr>
            <p:ph type="title"/>
          </p:nvPr>
        </p:nvSpPr>
        <p:spPr>
          <a:xfrm>
            <a:off x="623392" y="188640"/>
            <a:ext cx="11568608" cy="796908"/>
          </a:xfrm>
        </p:spPr>
        <p:txBody>
          <a:bodyPr vert="horz" lIns="91440" tIns="45720" rIns="91440" bIns="45720" rtlCol="0" anchor="ctr">
            <a:normAutofit/>
          </a:bodyPr>
          <a:lstStyle>
            <a:lvl1pPr algn="l" defTabSz="914400" rtl="0" eaLnBrk="1" latinLnBrk="1" hangingPunct="1">
              <a:spcBef>
                <a:spcPct val="0"/>
              </a:spcBef>
              <a:buNone/>
              <a:defRPr lang="ko-KR" altLang="en-US" sz="2500" b="1" kern="1200" baseline="0" dirty="0">
                <a:solidFill>
                  <a:srgbClr val="FEAC02"/>
                </a:solidFill>
                <a:effectLst/>
                <a:latin typeface="+mj-lt"/>
                <a:ea typeface="맑은 고딕" pitchFamily="50" charset="-127"/>
                <a:cs typeface="+mj-cs"/>
              </a:defRPr>
            </a:lvl1pPr>
          </a:lstStyle>
          <a:p>
            <a:r>
              <a:rPr lang="ko-KR" altLang="en-US" dirty="0"/>
              <a:t>마스터 제목 스타일 편집</a:t>
            </a:r>
          </a:p>
        </p:txBody>
      </p:sp>
      <p:sp>
        <p:nvSpPr>
          <p:cNvPr id="10" name="내용 개체 틀 2"/>
          <p:cNvSpPr>
            <a:spLocks noGrp="1"/>
          </p:cNvSpPr>
          <p:nvPr>
            <p:ph idx="1"/>
          </p:nvPr>
        </p:nvSpPr>
        <p:spPr>
          <a:xfrm>
            <a:off x="609601" y="1684868"/>
            <a:ext cx="11314193" cy="4681603"/>
          </a:xfrm>
        </p:spPr>
        <p:txBody>
          <a:bodyPr/>
          <a:lstStyle>
            <a:lvl1pPr algn="l">
              <a:buNone/>
              <a:defRPr sz="2000" baseline="0">
                <a:solidFill>
                  <a:schemeClr val="tx1">
                    <a:lumMod val="65000"/>
                    <a:lumOff val="35000"/>
                  </a:schemeClr>
                </a:solidFill>
                <a:latin typeface="+mj-lt"/>
                <a:ea typeface="맑은 고딕" pitchFamily="50" charset="-127"/>
              </a:defRPr>
            </a:lvl1pPr>
            <a:lvl2pPr algn="l">
              <a:buNone/>
              <a:defRPr sz="1800" baseline="0">
                <a:solidFill>
                  <a:schemeClr val="tx1">
                    <a:lumMod val="65000"/>
                    <a:lumOff val="35000"/>
                  </a:schemeClr>
                </a:solidFill>
                <a:latin typeface="+mj-lt"/>
                <a:ea typeface="맑은 고딕" pitchFamily="50" charset="-127"/>
              </a:defRPr>
            </a:lvl2pPr>
            <a:lvl3pPr algn="l">
              <a:buNone/>
              <a:defRPr sz="1800" baseline="0">
                <a:solidFill>
                  <a:schemeClr val="tx1">
                    <a:lumMod val="65000"/>
                    <a:lumOff val="35000"/>
                  </a:schemeClr>
                </a:solidFill>
                <a:latin typeface="+mj-lt"/>
                <a:ea typeface="맑은 고딕" pitchFamily="50" charset="-127"/>
              </a:defRPr>
            </a:lvl3pPr>
            <a:lvl4pPr algn="l">
              <a:buNone/>
              <a:defRPr sz="1800" baseline="0">
                <a:solidFill>
                  <a:schemeClr val="tx1">
                    <a:lumMod val="65000"/>
                    <a:lumOff val="35000"/>
                  </a:schemeClr>
                </a:solidFill>
                <a:latin typeface="+mj-lt"/>
                <a:ea typeface="맑은 고딕" pitchFamily="50" charset="-127"/>
              </a:defRPr>
            </a:lvl4pPr>
            <a:lvl5pPr algn="l">
              <a:buNone/>
              <a:defRPr sz="1800" baseline="0">
                <a:solidFill>
                  <a:schemeClr val="tx1">
                    <a:lumMod val="65000"/>
                    <a:lumOff val="35000"/>
                  </a:schemeClr>
                </a:solidFill>
                <a:latin typeface="+mj-lt"/>
                <a:ea typeface="맑은 고딕" pitchFamily="50" charset="-127"/>
              </a:defRPr>
            </a:lvl5pPr>
          </a:lstStyle>
          <a:p>
            <a:pPr lvl="0"/>
            <a:r>
              <a:rPr lang="ko-KR" altLang="en-US" dirty="0"/>
              <a:t>마스터 텍스트 스타일을 편집합니다</a:t>
            </a:r>
          </a:p>
          <a:p>
            <a:pPr lvl="1"/>
            <a:r>
              <a:rPr lang="ko-KR" altLang="en-US" dirty="0"/>
              <a:t>둘째 수준</a:t>
            </a:r>
          </a:p>
          <a:p>
            <a:pPr lvl="2"/>
            <a:r>
              <a:rPr lang="ko-KR" altLang="en-US" dirty="0"/>
              <a:t>셋째 수준</a:t>
            </a:r>
          </a:p>
          <a:p>
            <a:pPr lvl="3"/>
            <a:r>
              <a:rPr lang="ko-KR" altLang="en-US" dirty="0"/>
              <a:t>넷째 수준</a:t>
            </a:r>
          </a:p>
          <a:p>
            <a:pPr lvl="4"/>
            <a:r>
              <a:rPr lang="ko-KR" altLang="en-US" dirty="0"/>
              <a:t>다섯째 수준</a:t>
            </a:r>
          </a:p>
        </p:txBody>
      </p:sp>
      <p:sp>
        <p:nvSpPr>
          <p:cNvPr id="8" name="직사각형 7"/>
          <p:cNvSpPr/>
          <p:nvPr userDrawn="1"/>
        </p:nvSpPr>
        <p:spPr>
          <a:xfrm>
            <a:off x="0" y="1124744"/>
            <a:ext cx="12192000" cy="144016"/>
          </a:xfrm>
          <a:prstGeom prst="rect">
            <a:avLst/>
          </a:prstGeom>
          <a:solidFill>
            <a:srgbClr val="FEA7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latin typeface="+mj-lt"/>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사용자 지정 레이아웃">
    <p:bg>
      <p:bgPr>
        <a:solidFill>
          <a:schemeClr val="bg1"/>
        </a:solidFill>
        <a:effectLst/>
      </p:bgPr>
    </p:bg>
    <p:spTree>
      <p:nvGrpSpPr>
        <p:cNvPr id="1" name=""/>
        <p:cNvGrpSpPr/>
        <p:nvPr/>
      </p:nvGrpSpPr>
      <p:grpSpPr>
        <a:xfrm>
          <a:off x="0" y="0"/>
          <a:ext cx="0" cy="0"/>
          <a:chOff x="0" y="0"/>
          <a:chExt cx="0" cy="0"/>
        </a:xfrm>
      </p:grpSpPr>
      <p:pic>
        <p:nvPicPr>
          <p:cNvPr id="6146" name="Picture 2" descr="C:\Users\k\Desktop\5.gif"/>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날짜 개체 틀 2"/>
          <p:cNvSpPr>
            <a:spLocks noGrp="1"/>
          </p:cNvSpPr>
          <p:nvPr>
            <p:ph type="dt" sz="half" idx="10"/>
          </p:nvPr>
        </p:nvSpPr>
        <p:spPr/>
        <p:txBody>
          <a:bodyPr/>
          <a:lstStyle>
            <a:lvl1pPr>
              <a:defRPr>
                <a:latin typeface="+mj-lt"/>
              </a:defRPr>
            </a:lvl1pPr>
          </a:lstStyle>
          <a:p>
            <a:fld id="{D709A7D4-3662-4F62-8218-029E24D4B535}" type="datetime1">
              <a:rPr lang="ko-KR" altLang="fr-FR" smtClean="0"/>
              <a:t>2022-12-21</a:t>
            </a:fld>
            <a:endParaRPr lang="ko-KR" altLang="en-US"/>
          </a:p>
        </p:txBody>
      </p:sp>
      <p:sp>
        <p:nvSpPr>
          <p:cNvPr id="4" name="바닥글 개체 틀 3"/>
          <p:cNvSpPr>
            <a:spLocks noGrp="1"/>
          </p:cNvSpPr>
          <p:nvPr>
            <p:ph type="ftr" sz="quarter" idx="11"/>
          </p:nvPr>
        </p:nvSpPr>
        <p:spPr/>
        <p:txBody>
          <a:bodyPr/>
          <a:lstStyle>
            <a:lvl1pPr>
              <a:defRPr>
                <a:latin typeface="+mj-lt"/>
              </a:defRPr>
            </a:lvl1pPr>
          </a:lstStyle>
          <a:p>
            <a:endParaRPr lang="ko-KR" altLang="en-US"/>
          </a:p>
        </p:txBody>
      </p:sp>
      <p:sp>
        <p:nvSpPr>
          <p:cNvPr id="5" name="슬라이드 번호 개체 틀 4"/>
          <p:cNvSpPr>
            <a:spLocks noGrp="1"/>
          </p:cNvSpPr>
          <p:nvPr>
            <p:ph type="sldNum" sz="quarter" idx="12"/>
          </p:nvPr>
        </p:nvSpPr>
        <p:spPr/>
        <p:txBody>
          <a:bodyPr/>
          <a:lstStyle>
            <a:lvl1pPr>
              <a:defRPr>
                <a:latin typeface="+mj-lt"/>
              </a:defRPr>
            </a:lvl1pPr>
          </a:lstStyle>
          <a:p>
            <a:fld id="{EE6BC638-39B7-4287-91A7-2A3DDA573295}" type="slidenum">
              <a:rPr lang="ko-KR" altLang="en-US" smtClean="0"/>
              <a:pPr/>
              <a:t>‹#›</a:t>
            </a:fld>
            <a:endParaRPr lang="ko-KR" altLang="en-US"/>
          </a:p>
        </p:txBody>
      </p:sp>
      <p:sp>
        <p:nvSpPr>
          <p:cNvPr id="6" name="제목 1"/>
          <p:cNvSpPr>
            <a:spLocks noGrp="1"/>
          </p:cNvSpPr>
          <p:nvPr>
            <p:ph type="ctrTitle"/>
          </p:nvPr>
        </p:nvSpPr>
        <p:spPr>
          <a:xfrm>
            <a:off x="0" y="4869160"/>
            <a:ext cx="12192000" cy="1321940"/>
          </a:xfrm>
          <a:noFill/>
          <a:ln w="9525">
            <a:noFill/>
            <a:miter lim="800000"/>
            <a:headEnd/>
            <a:tailEnd/>
          </a:ln>
        </p:spPr>
        <p:txBody>
          <a:bodyPr vert="horz" wrap="square" lIns="91440" tIns="45720" rIns="91440" bIns="45720" numCol="1" rtlCol="0" anchor="ctr" anchorCtr="0" compatLnSpc="1">
            <a:prstTxWarp prst="textNoShape">
              <a:avLst/>
            </a:prstTxWarp>
            <a:noAutofit/>
          </a:bodyPr>
          <a:lstStyle>
            <a:lvl1pPr marL="0" indent="0" algn="ctr" defTabSz="914400" rtl="0" eaLnBrk="1" fontAlgn="base" latinLnBrk="1" hangingPunct="1">
              <a:lnSpc>
                <a:spcPct val="100000"/>
              </a:lnSpc>
              <a:spcBef>
                <a:spcPct val="0"/>
              </a:spcBef>
              <a:spcAft>
                <a:spcPct val="0"/>
              </a:spcAft>
              <a:buClr>
                <a:schemeClr val="hlink"/>
              </a:buClr>
              <a:buFont typeface="굴림체" pitchFamily="49" charset="-127"/>
              <a:buNone/>
              <a:defRPr lang="ko-KR" altLang="en-US" sz="7000" kern="1200" baseline="0" dirty="0">
                <a:solidFill>
                  <a:srgbClr val="FEAC02"/>
                </a:solidFill>
                <a:effectLst/>
                <a:latin typeface="+mj-lt"/>
                <a:ea typeface="맑은 고딕" pitchFamily="50" charset="-127"/>
                <a:cs typeface="+mj-cs"/>
              </a:defRPr>
            </a:lvl1pPr>
          </a:lstStyle>
          <a:p>
            <a:endParaRPr lang="ko-KR"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제목 개체 틀 1"/>
          <p:cNvSpPr>
            <a:spLocks noGrp="1"/>
          </p:cNvSpPr>
          <p:nvPr>
            <p:ph type="title"/>
          </p:nvPr>
        </p:nvSpPr>
        <p:spPr>
          <a:xfrm>
            <a:off x="609600" y="19026"/>
            <a:ext cx="10972800" cy="796908"/>
          </a:xfrm>
          <a:prstGeom prst="rect">
            <a:avLst/>
          </a:prstGeom>
        </p:spPr>
        <p:txBody>
          <a:bodyPr vert="horz" lIns="91440" tIns="45720" rIns="91440" bIns="45720" rtlCol="0" anchor="ctr">
            <a:normAutofit/>
          </a:bodyPr>
          <a:lstStyle/>
          <a:p>
            <a:r>
              <a:rPr lang="ko-KR" altLang="en-US" dirty="0"/>
              <a:t>마스터 제목 스타일 편집</a:t>
            </a:r>
          </a:p>
        </p:txBody>
      </p:sp>
      <p:sp>
        <p:nvSpPr>
          <p:cNvPr id="3" name="텍스트 개체 틀 2"/>
          <p:cNvSpPr>
            <a:spLocks noGrp="1"/>
          </p:cNvSpPr>
          <p:nvPr>
            <p:ph type="body" idx="1"/>
          </p:nvPr>
        </p:nvSpPr>
        <p:spPr>
          <a:xfrm>
            <a:off x="609600" y="1062021"/>
            <a:ext cx="10972800" cy="5286412"/>
          </a:xfrm>
          <a:prstGeom prst="rect">
            <a:avLst/>
          </a:prstGeom>
        </p:spPr>
        <p:txBody>
          <a:bodyPr vert="horz" lIns="91440" tIns="45720" rIns="91440" bIns="45720" rtlCol="0">
            <a:normAutofit/>
          </a:bodyPr>
          <a:lstStyle/>
          <a:p>
            <a:pPr lvl="0"/>
            <a:r>
              <a:rPr lang="ko-KR" altLang="en-US" dirty="0"/>
              <a:t>마스터 텍스트 스타일을 편집합니다</a:t>
            </a:r>
          </a:p>
          <a:p>
            <a:pPr lvl="1"/>
            <a:r>
              <a:rPr lang="ko-KR" altLang="en-US" dirty="0"/>
              <a:t>둘째 수준</a:t>
            </a:r>
          </a:p>
          <a:p>
            <a:pPr lvl="2"/>
            <a:r>
              <a:rPr lang="ko-KR" altLang="en-US" dirty="0"/>
              <a:t>셋째 수준</a:t>
            </a:r>
          </a:p>
          <a:p>
            <a:pPr lvl="3"/>
            <a:r>
              <a:rPr lang="ko-KR" altLang="en-US" dirty="0"/>
              <a:t>넷째 수준</a:t>
            </a:r>
          </a:p>
          <a:p>
            <a:pPr lvl="4"/>
            <a:r>
              <a:rPr lang="ko-KR" altLang="en-US" dirty="0"/>
              <a:t>다섯째 수준</a:t>
            </a:r>
          </a:p>
        </p:txBody>
      </p:sp>
      <p:sp>
        <p:nvSpPr>
          <p:cNvPr id="4" name="날짜 개체 틀 3"/>
          <p:cNvSpPr>
            <a:spLocks noGrp="1"/>
          </p:cNvSpPr>
          <p:nvPr>
            <p:ph type="dt" sz="half" idx="2"/>
          </p:nvPr>
        </p:nvSpPr>
        <p:spPr>
          <a:xfrm>
            <a:off x="609600" y="6429397"/>
            <a:ext cx="2844800" cy="292079"/>
          </a:xfrm>
          <a:prstGeom prst="rect">
            <a:avLst/>
          </a:prstGeom>
        </p:spPr>
        <p:txBody>
          <a:bodyPr vert="horz" lIns="91440" tIns="45720" rIns="91440" bIns="45720" rtlCol="0" anchor="ctr"/>
          <a:lstStyle>
            <a:lvl1pPr algn="l">
              <a:defRPr sz="1200">
                <a:solidFill>
                  <a:schemeClr val="tx1">
                    <a:tint val="75000"/>
                  </a:schemeClr>
                </a:solidFill>
              </a:defRPr>
            </a:lvl1pPr>
          </a:lstStyle>
          <a:p>
            <a:fld id="{DACCFA5B-E0EC-414E-B3FD-112270F78B71}" type="datetime1">
              <a:rPr lang="ko-KR" altLang="fr-FR" smtClean="0"/>
              <a:t>2022-12-21</a:t>
            </a:fld>
            <a:endParaRPr lang="ko-KR" altLang="en-US"/>
          </a:p>
        </p:txBody>
      </p:sp>
      <p:sp>
        <p:nvSpPr>
          <p:cNvPr id="5" name="바닥글 개체 틀 4"/>
          <p:cNvSpPr>
            <a:spLocks noGrp="1"/>
          </p:cNvSpPr>
          <p:nvPr>
            <p:ph type="ftr" sz="quarter" idx="3"/>
          </p:nvPr>
        </p:nvSpPr>
        <p:spPr>
          <a:xfrm>
            <a:off x="4165600" y="6429397"/>
            <a:ext cx="3860800" cy="292079"/>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o-KR" altLang="en-US"/>
          </a:p>
        </p:txBody>
      </p:sp>
      <p:sp>
        <p:nvSpPr>
          <p:cNvPr id="6" name="슬라이드 번호 개체 틀 5"/>
          <p:cNvSpPr>
            <a:spLocks noGrp="1"/>
          </p:cNvSpPr>
          <p:nvPr>
            <p:ph type="sldNum" sz="quarter" idx="4"/>
          </p:nvPr>
        </p:nvSpPr>
        <p:spPr>
          <a:xfrm>
            <a:off x="8737600" y="6429397"/>
            <a:ext cx="2844800" cy="292079"/>
          </a:xfrm>
          <a:prstGeom prst="rect">
            <a:avLst/>
          </a:prstGeom>
        </p:spPr>
        <p:txBody>
          <a:bodyPr vert="horz" lIns="91440" tIns="45720" rIns="91440" bIns="45720" rtlCol="0" anchor="ctr"/>
          <a:lstStyle>
            <a:lvl1pPr algn="r">
              <a:defRPr sz="1200">
                <a:solidFill>
                  <a:schemeClr val="tx1">
                    <a:tint val="75000"/>
                  </a:schemeClr>
                </a:solidFill>
              </a:defRPr>
            </a:lvl1pPr>
          </a:lstStyle>
          <a:p>
            <a:fld id="{EE6BC638-39B7-4287-91A7-2A3DDA573295}" type="slidenum">
              <a:rPr lang="ko-KR" altLang="en-US" smtClean="0"/>
              <a:pPr/>
              <a:t>‹#›</a:t>
            </a:fld>
            <a:endParaRPr lang="ko-KR" altLang="en-US"/>
          </a:p>
        </p:txBody>
      </p:sp>
    </p:spTree>
  </p:cSld>
  <p:clrMap bg1="lt1" tx1="dk1" bg2="lt2" tx2="dk2" accent1="accent1" accent2="accent2" accent3="accent3" accent4="accent4" accent5="accent5" accent6="accent6" hlink="hlink" folHlink="folHlink"/>
  <p:sldLayoutIdLst>
    <p:sldLayoutId id="2147483649" r:id="rId1"/>
    <p:sldLayoutId id="2147483655" r:id="rId2"/>
    <p:sldLayoutId id="2147483651" r:id="rId3"/>
    <p:sldLayoutId id="2147483656" r:id="rId4"/>
    <p:sldLayoutId id="2147483650" r:id="rId5"/>
    <p:sldLayoutId id="2147483657" r:id="rId6"/>
  </p:sldLayoutIdLst>
  <p:hf hdr="0" ftr="0" dt="0"/>
  <p:txStyles>
    <p:titleStyle>
      <a:lvl1pPr algn="l" defTabSz="914400" rtl="0" eaLnBrk="1" latinLnBrk="1" hangingPunct="1">
        <a:spcBef>
          <a:spcPct val="0"/>
        </a:spcBef>
        <a:buNone/>
        <a:defRPr lang="ko-KR" altLang="en-US" sz="3500" kern="1200">
          <a:solidFill>
            <a:sysClr val="windowText" lastClr="000000"/>
          </a:solidFill>
          <a:latin typeface="맑은 고딕" pitchFamily="50" charset="-127"/>
          <a:ea typeface="맑은 고딕" pitchFamily="50" charset="-127"/>
          <a:cs typeface="+mj-cs"/>
        </a:defRPr>
      </a:lvl1pPr>
    </p:titleStyle>
    <p:bodyStyle>
      <a:lvl1pPr marL="342900" indent="-342900" algn="l" defTabSz="914400" rtl="0" eaLnBrk="1" latinLnBrk="1" hangingPunct="1">
        <a:spcBef>
          <a:spcPct val="20000"/>
        </a:spcBef>
        <a:buFont typeface="Arial" pitchFamily="34" charset="0"/>
        <a:buChar char="•"/>
        <a:defRPr lang="ko-KR" altLang="en-US" sz="2500" kern="1200" smtClean="0">
          <a:solidFill>
            <a:schemeClr val="tx1"/>
          </a:solidFill>
          <a:latin typeface="맑은 고딕" pitchFamily="50" charset="-127"/>
          <a:ea typeface="맑은 고딕" pitchFamily="50" charset="-127"/>
          <a:cs typeface="+mn-cs"/>
        </a:defRPr>
      </a:lvl1pPr>
      <a:lvl2pPr marL="742950" indent="-285750" algn="l" defTabSz="914400" rtl="0" eaLnBrk="1" latinLnBrk="1" hangingPunct="1">
        <a:spcBef>
          <a:spcPct val="20000"/>
        </a:spcBef>
        <a:buFont typeface="Arial" pitchFamily="34" charset="0"/>
        <a:buChar char="–"/>
        <a:defRPr lang="ko-KR" altLang="en-US" sz="1800" kern="1200" smtClean="0">
          <a:solidFill>
            <a:schemeClr val="tx1"/>
          </a:solidFill>
          <a:latin typeface="맑은 고딕" pitchFamily="50" charset="-127"/>
          <a:ea typeface="맑은 고딕" pitchFamily="50" charset="-127"/>
          <a:cs typeface="+mn-cs"/>
        </a:defRPr>
      </a:lvl2pPr>
      <a:lvl3pPr marL="1143000" indent="-228600" algn="l" defTabSz="914400" rtl="0" eaLnBrk="1" latinLnBrk="1" hangingPunct="1">
        <a:spcBef>
          <a:spcPct val="20000"/>
        </a:spcBef>
        <a:buFont typeface="Arial" pitchFamily="34" charset="0"/>
        <a:buChar char="•"/>
        <a:defRPr lang="ko-KR" altLang="en-US" sz="1800" kern="1200" smtClean="0">
          <a:solidFill>
            <a:schemeClr val="tx1"/>
          </a:solidFill>
          <a:latin typeface="맑은 고딕" pitchFamily="50" charset="-127"/>
          <a:ea typeface="맑은 고딕" pitchFamily="50" charset="-127"/>
          <a:cs typeface="+mn-cs"/>
        </a:defRPr>
      </a:lvl3pPr>
      <a:lvl4pPr marL="1600200" indent="-228600" algn="l" defTabSz="914400" rtl="0" eaLnBrk="1" latinLnBrk="1" hangingPunct="1">
        <a:spcBef>
          <a:spcPct val="20000"/>
        </a:spcBef>
        <a:buFont typeface="Arial" pitchFamily="34" charset="0"/>
        <a:buChar char="–"/>
        <a:defRPr lang="ko-KR" altLang="en-US" sz="1800" kern="1200" smtClean="0">
          <a:solidFill>
            <a:schemeClr val="tx1"/>
          </a:solidFill>
          <a:latin typeface="맑은 고딕" pitchFamily="50" charset="-127"/>
          <a:ea typeface="맑은 고딕" pitchFamily="50" charset="-127"/>
          <a:cs typeface="+mn-cs"/>
        </a:defRPr>
      </a:lvl4pPr>
      <a:lvl5pPr marL="2057400" indent="-228600" algn="l" defTabSz="914400" rtl="0" eaLnBrk="1" latinLnBrk="1" hangingPunct="1">
        <a:spcBef>
          <a:spcPct val="20000"/>
        </a:spcBef>
        <a:buFont typeface="Arial" pitchFamily="34" charset="0"/>
        <a:buChar char="»"/>
        <a:defRPr lang="ko-KR" altLang="en-US" sz="1800" kern="1200">
          <a:solidFill>
            <a:schemeClr val="tx1"/>
          </a:solidFill>
          <a:latin typeface="맑은 고딕" pitchFamily="50" charset="-127"/>
          <a:ea typeface="맑은 고딕" pitchFamily="50" charset="-127"/>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 Id="rId5" Type="http://schemas.openxmlformats.org/officeDocument/2006/relationships/image" Target="../media/image16.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hemeOverride" Target="../theme/themeOverride1.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hemeOverride" Target="../theme/themeOverride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4.xml"/><Relationship Id="rId1" Type="http://schemas.openxmlformats.org/officeDocument/2006/relationships/themeOverride" Target="../theme/themeOverride3.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hemeOverride" Target="../theme/themeOverride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Layout" Target="../slideLayouts/slideLayout4.xml"/><Relationship Id="rId1" Type="http://schemas.openxmlformats.org/officeDocument/2006/relationships/themeOverride" Target="../theme/themeOverride5.xml"/></Relationships>
</file>

<file path=ppt/slides/_rels/slide21.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slideLayout" Target="../slideLayouts/slideLayout4.xml"/><Relationship Id="rId1" Type="http://schemas.openxmlformats.org/officeDocument/2006/relationships/themeOverride" Target="../theme/themeOverride6.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Layout" Target="../slideLayouts/slideLayout4.xml"/><Relationship Id="rId1" Type="http://schemas.openxmlformats.org/officeDocument/2006/relationships/themeOverride" Target="../theme/themeOverride7.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hemeOverride" Target="../theme/themeOverride8.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4.xml"/><Relationship Id="rId1" Type="http://schemas.openxmlformats.org/officeDocument/2006/relationships/themeOverride" Target="../theme/themeOverride9.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4.xml"/><Relationship Id="rId1" Type="http://schemas.openxmlformats.org/officeDocument/2006/relationships/themeOverride" Target="../theme/themeOverride1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hemeOverride" Target="../theme/themeOverride11.xml"/></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8.jpeg"/><Relationship Id="rId7" Type="http://schemas.openxmlformats.org/officeDocument/2006/relationships/diagramLayout" Target="../diagrams/layout1.xml"/><Relationship Id="rId2" Type="http://schemas.openxmlformats.org/officeDocument/2006/relationships/image" Target="../media/image7.png"/><Relationship Id="rId1" Type="http://schemas.openxmlformats.org/officeDocument/2006/relationships/slideLayout" Target="../slideLayouts/slideLayout4.xml"/><Relationship Id="rId6" Type="http://schemas.openxmlformats.org/officeDocument/2006/relationships/diagramData" Target="../diagrams/data1.xml"/><Relationship Id="rId5" Type="http://schemas.openxmlformats.org/officeDocument/2006/relationships/image" Target="../media/image10.png"/><Relationship Id="rId10" Type="http://schemas.microsoft.com/office/2007/relationships/diagramDrawing" Target="../diagrams/drawing1.xml"/><Relationship Id="rId4" Type="http://schemas.openxmlformats.org/officeDocument/2006/relationships/image" Target="../media/image9.png"/><Relationship Id="rId9" Type="http://schemas.openxmlformats.org/officeDocument/2006/relationships/diagramColors" Target="../diagrams/colors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제목 6"/>
          <p:cNvSpPr>
            <a:spLocks noGrp="1"/>
          </p:cNvSpPr>
          <p:nvPr>
            <p:ph type="ctrTitle"/>
          </p:nvPr>
        </p:nvSpPr>
        <p:spPr>
          <a:xfrm>
            <a:off x="2949972" y="5013176"/>
            <a:ext cx="6746428" cy="862934"/>
          </a:xfrm>
        </p:spPr>
        <p:txBody>
          <a:bodyPr/>
          <a:lstStyle/>
          <a:p>
            <a:pPr algn="ctr"/>
            <a:r>
              <a:rPr lang="en-US" altLang="ko-KR" sz="6600" b="1" dirty="0">
                <a:ln w="0" cap="rnd">
                  <a:solidFill>
                    <a:srgbClr val="000000">
                      <a:alpha val="58000"/>
                    </a:srgbClr>
                  </a:solidFill>
                  <a:prstDash val="solid"/>
                </a:ln>
                <a:effectLst>
                  <a:glow rad="558800">
                    <a:srgbClr val="FFFF00">
                      <a:alpha val="50000"/>
                    </a:srgbClr>
                  </a:glow>
                </a:effectLst>
                <a:latin typeface="Times New Roman" panose="02020603050405020304" pitchFamily="18" charset="0"/>
                <a:ea typeface="+mn-ea"/>
                <a:cs typeface="Times New Roman" panose="02020603050405020304" pitchFamily="18" charset="0"/>
              </a:rPr>
              <a:t>SPEED STUDIES</a:t>
            </a:r>
            <a:endParaRPr lang="ko-KR" altLang="en-US" sz="6600" b="1" dirty="0">
              <a:ln w="0" cap="rnd">
                <a:solidFill>
                  <a:srgbClr val="000000">
                    <a:alpha val="58000"/>
                  </a:srgbClr>
                </a:solidFill>
                <a:prstDash val="solid"/>
              </a:ln>
              <a:effectLst>
                <a:glow rad="558800">
                  <a:srgbClr val="FFFF00">
                    <a:alpha val="50000"/>
                  </a:srgbClr>
                </a:glow>
              </a:effectLst>
              <a:latin typeface="Times New Roman" panose="02020603050405020304" pitchFamily="18" charset="0"/>
              <a:ea typeface="+mn-ea"/>
              <a:cs typeface="Times New Roman" panose="02020603050405020304" pitchFamily="18" charset="0"/>
            </a:endParaRPr>
          </a:p>
        </p:txBody>
      </p:sp>
      <p:sp>
        <p:nvSpPr>
          <p:cNvPr id="13" name="Espace réservé du numéro de diapositive 12">
            <a:extLst>
              <a:ext uri="{FF2B5EF4-FFF2-40B4-BE49-F238E27FC236}">
                <a16:creationId xmlns:a16="http://schemas.microsoft.com/office/drawing/2014/main" id="{30D03E31-4AB3-7939-1772-1D6D9D091427}"/>
              </a:ext>
            </a:extLst>
          </p:cNvPr>
          <p:cNvSpPr>
            <a:spLocks noGrp="1"/>
          </p:cNvSpPr>
          <p:nvPr>
            <p:ph type="sldNum" sz="quarter" idx="12"/>
          </p:nvPr>
        </p:nvSpPr>
        <p:spPr>
          <a:xfrm>
            <a:off x="4870761" y="6379304"/>
            <a:ext cx="2844800" cy="292079"/>
          </a:xfrm>
        </p:spPr>
        <p:txBody>
          <a:bodyPr/>
          <a:lstStyle/>
          <a:p>
            <a:pPr algn="ctr"/>
            <a:fld id="{EE6BC638-39B7-4287-91A7-2A3DDA573295}" type="slidenum">
              <a:rPr lang="ko-KR" altLang="en-US" sz="1400" b="1" smtClean="0">
                <a:solidFill>
                  <a:srgbClr val="000000"/>
                </a:solidFill>
              </a:rPr>
              <a:pPr algn="ctr"/>
              <a:t>1</a:t>
            </a:fld>
            <a:endParaRPr lang="ko-KR" altLang="en-US" sz="1400" b="1">
              <a:solidFill>
                <a:srgbClr val="000000"/>
              </a:solidFill>
            </a:endParaRPr>
          </a:p>
        </p:txBody>
      </p:sp>
      <p:pic>
        <p:nvPicPr>
          <p:cNvPr id="20" name="Image 19">
            <a:extLst>
              <a:ext uri="{FF2B5EF4-FFF2-40B4-BE49-F238E27FC236}">
                <a16:creationId xmlns:a16="http://schemas.microsoft.com/office/drawing/2014/main" id="{203F4FE8-3FF0-27BE-904A-3589C6C276F1}"/>
              </a:ext>
            </a:extLst>
          </p:cNvPr>
          <p:cNvPicPr>
            <a:picLocks noChangeAspect="1"/>
          </p:cNvPicPr>
          <p:nvPr/>
        </p:nvPicPr>
        <p:blipFill>
          <a:blip r:embed="rId3" cstate="print">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87102" y="4149080"/>
            <a:ext cx="2768538" cy="263691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818A66D-A961-FCA5-E326-0F7A5790207F}"/>
              </a:ext>
            </a:extLst>
          </p:cNvPr>
          <p:cNvSpPr>
            <a:spLocks noGrp="1"/>
          </p:cNvSpPr>
          <p:nvPr>
            <p:ph idx="1"/>
          </p:nvPr>
        </p:nvSpPr>
        <p:spPr>
          <a:xfrm>
            <a:off x="6649161" y="1700807"/>
            <a:ext cx="5328592" cy="4681603"/>
          </a:xfrm>
        </p:spPr>
        <p:txBody>
          <a:bodyPr/>
          <a:lstStyle/>
          <a:p>
            <a:r>
              <a:rPr lang="fr-MA" altLang="en-US" sz="2800" b="1" dirty="0">
                <a:ln w="0" cap="rnd">
                  <a:solidFill>
                    <a:srgbClr val="000000">
                      <a:alpha val="58000"/>
                    </a:srgbClr>
                  </a:solidFill>
                  <a:prstDash val="solid"/>
                </a:ln>
                <a:solidFill>
                  <a:srgbClr val="FEAC02"/>
                </a:solidFill>
                <a:effectLst>
                  <a:glow rad="558800">
                    <a:srgbClr val="FFFF00">
                      <a:alpha val="50000"/>
                    </a:srgbClr>
                  </a:glow>
                </a:effectLst>
                <a:latin typeface="Times New Roman" panose="02020603050405020304" pitchFamily="18" charset="0"/>
                <a:ea typeface="+mn-ea"/>
                <a:cs typeface="Times New Roman" panose="02020603050405020304" pitchFamily="18" charset="0"/>
              </a:rPr>
              <a:t>Time – </a:t>
            </a:r>
            <a:r>
              <a:rPr lang="fr-MA" altLang="en-US" sz="2800" b="1" dirty="0" err="1">
                <a:ln w="0" cap="rnd">
                  <a:solidFill>
                    <a:srgbClr val="000000">
                      <a:alpha val="58000"/>
                    </a:srgbClr>
                  </a:solidFill>
                  <a:prstDash val="solid"/>
                </a:ln>
                <a:solidFill>
                  <a:srgbClr val="FEAC02"/>
                </a:solidFill>
                <a:effectLst>
                  <a:glow rad="558800">
                    <a:srgbClr val="FFFF00">
                      <a:alpha val="50000"/>
                    </a:srgbClr>
                  </a:glow>
                </a:effectLst>
                <a:latin typeface="Times New Roman" panose="02020603050405020304" pitchFamily="18" charset="0"/>
                <a:ea typeface="+mn-ea"/>
                <a:cs typeface="Times New Roman" panose="02020603050405020304" pitchFamily="18" charset="0"/>
              </a:rPr>
              <a:t>Mean</a:t>
            </a:r>
            <a:r>
              <a:rPr lang="fr-MA" altLang="en-US" sz="2800" b="1" dirty="0">
                <a:ln w="0" cap="rnd">
                  <a:solidFill>
                    <a:srgbClr val="000000">
                      <a:alpha val="58000"/>
                    </a:srgbClr>
                  </a:solidFill>
                  <a:prstDash val="solid"/>
                </a:ln>
                <a:solidFill>
                  <a:srgbClr val="FEAC02"/>
                </a:solidFill>
                <a:effectLst>
                  <a:glow rad="558800">
                    <a:srgbClr val="FFFF00">
                      <a:alpha val="50000"/>
                    </a:srgbClr>
                  </a:glow>
                </a:effectLst>
                <a:latin typeface="Times New Roman" panose="02020603050405020304" pitchFamily="18" charset="0"/>
                <a:ea typeface="+mn-ea"/>
                <a:cs typeface="Times New Roman" panose="02020603050405020304" pitchFamily="18" charset="0"/>
              </a:rPr>
              <a:t> - Speed (TMS) </a:t>
            </a:r>
            <a:br>
              <a:rPr lang="fr-MA" altLang="en-US" sz="4400" b="1" dirty="0">
                <a:ln w="0" cap="rnd">
                  <a:solidFill>
                    <a:srgbClr val="000000">
                      <a:alpha val="58000"/>
                    </a:srgbClr>
                  </a:solidFill>
                  <a:prstDash val="solid"/>
                </a:ln>
                <a:solidFill>
                  <a:srgbClr val="FEAC02"/>
                </a:solidFill>
                <a:effectLst>
                  <a:glow rad="558800">
                    <a:srgbClr val="FFFF00">
                      <a:alpha val="50000"/>
                    </a:srgbClr>
                  </a:glow>
                </a:effectLst>
                <a:latin typeface="Times New Roman" panose="02020603050405020304" pitchFamily="18" charset="0"/>
                <a:ea typeface="+mn-ea"/>
                <a:cs typeface="Times New Roman" panose="02020603050405020304" pitchFamily="18" charset="0"/>
              </a:rPr>
            </a:br>
            <a:endParaRPr lang="fr-MA" altLang="en-US" sz="4400" b="1" dirty="0">
              <a:ln w="0" cap="rnd">
                <a:solidFill>
                  <a:srgbClr val="000000">
                    <a:alpha val="58000"/>
                  </a:srgbClr>
                </a:solidFill>
                <a:prstDash val="solid"/>
              </a:ln>
              <a:solidFill>
                <a:srgbClr val="FEAC02"/>
              </a:solidFill>
              <a:effectLst>
                <a:glow rad="558800">
                  <a:srgbClr val="FFFF00">
                    <a:alpha val="50000"/>
                  </a:srgbClr>
                </a:glow>
              </a:effectLst>
              <a:latin typeface="Times New Roman" panose="02020603050405020304" pitchFamily="18" charset="0"/>
              <a:ea typeface="+mn-ea"/>
              <a:cs typeface="Times New Roman" panose="02020603050405020304" pitchFamily="18" charset="0"/>
            </a:endParaRPr>
          </a:p>
        </p:txBody>
      </p:sp>
      <p:sp>
        <p:nvSpPr>
          <p:cNvPr id="4" name="Content Placeholder 2">
            <a:extLst>
              <a:ext uri="{FF2B5EF4-FFF2-40B4-BE49-F238E27FC236}">
                <a16:creationId xmlns:a16="http://schemas.microsoft.com/office/drawing/2014/main" id="{8B5D20DE-09C2-87E2-39A9-74C82CD13581}"/>
              </a:ext>
            </a:extLst>
          </p:cNvPr>
          <p:cNvSpPr txBox="1">
            <a:spLocks/>
          </p:cNvSpPr>
          <p:nvPr/>
        </p:nvSpPr>
        <p:spPr>
          <a:xfrm>
            <a:off x="407368" y="1700808"/>
            <a:ext cx="5328592" cy="4681603"/>
          </a:xfrm>
          <a:prstGeom prst="rect">
            <a:avLst/>
          </a:prstGeom>
        </p:spPr>
        <p:txBody>
          <a:bodyPr vert="horz" lIns="91440" tIns="45720" rIns="91440" bIns="45720" rtlCol="0">
            <a:normAutofit/>
          </a:bodyPr>
          <a:lstStyle>
            <a:lvl1pPr marL="342900" indent="-342900" algn="l" defTabSz="914400" rtl="0" eaLnBrk="1" latinLnBrk="1" hangingPunct="1">
              <a:spcBef>
                <a:spcPct val="20000"/>
              </a:spcBef>
              <a:buFont typeface="Arial" pitchFamily="34" charset="0"/>
              <a:buNone/>
              <a:defRPr lang="ko-KR" altLang="en-US" sz="2000" kern="1200" baseline="0">
                <a:solidFill>
                  <a:schemeClr val="tx1">
                    <a:lumMod val="65000"/>
                    <a:lumOff val="35000"/>
                  </a:schemeClr>
                </a:solidFill>
                <a:latin typeface="+mj-lt"/>
                <a:ea typeface="맑은 고딕" pitchFamily="50" charset="-127"/>
                <a:cs typeface="+mn-cs"/>
              </a:defRPr>
            </a:lvl1pPr>
            <a:lvl2pPr marL="742950" indent="-285750" algn="l" defTabSz="914400" rtl="0" eaLnBrk="1" latinLnBrk="1" hangingPunct="1">
              <a:spcBef>
                <a:spcPct val="20000"/>
              </a:spcBef>
              <a:buFont typeface="Arial" pitchFamily="34" charset="0"/>
              <a:buNone/>
              <a:defRPr lang="ko-KR" altLang="en-US" sz="1800" kern="1200" baseline="0">
                <a:solidFill>
                  <a:schemeClr val="tx1">
                    <a:lumMod val="65000"/>
                    <a:lumOff val="35000"/>
                  </a:schemeClr>
                </a:solidFill>
                <a:latin typeface="+mj-lt"/>
                <a:ea typeface="맑은 고딕" pitchFamily="50" charset="-127"/>
                <a:cs typeface="+mn-cs"/>
              </a:defRPr>
            </a:lvl2pPr>
            <a:lvl3pPr marL="1143000" indent="-228600" algn="l" defTabSz="914400" rtl="0" eaLnBrk="1" latinLnBrk="1" hangingPunct="1">
              <a:spcBef>
                <a:spcPct val="20000"/>
              </a:spcBef>
              <a:buFont typeface="Arial" pitchFamily="34" charset="0"/>
              <a:buNone/>
              <a:defRPr lang="ko-KR" altLang="en-US" sz="1800" kern="1200" baseline="0">
                <a:solidFill>
                  <a:schemeClr val="tx1">
                    <a:lumMod val="65000"/>
                    <a:lumOff val="35000"/>
                  </a:schemeClr>
                </a:solidFill>
                <a:latin typeface="+mj-lt"/>
                <a:ea typeface="맑은 고딕" pitchFamily="50" charset="-127"/>
                <a:cs typeface="+mn-cs"/>
              </a:defRPr>
            </a:lvl3pPr>
            <a:lvl4pPr marL="1600200" indent="-228600" algn="l" defTabSz="914400" rtl="0" eaLnBrk="1" latinLnBrk="1" hangingPunct="1">
              <a:spcBef>
                <a:spcPct val="20000"/>
              </a:spcBef>
              <a:buFont typeface="Arial" pitchFamily="34" charset="0"/>
              <a:buNone/>
              <a:defRPr lang="ko-KR" altLang="en-US" sz="1800" kern="1200" baseline="0">
                <a:solidFill>
                  <a:schemeClr val="tx1">
                    <a:lumMod val="65000"/>
                    <a:lumOff val="35000"/>
                  </a:schemeClr>
                </a:solidFill>
                <a:latin typeface="+mj-lt"/>
                <a:ea typeface="맑은 고딕" pitchFamily="50" charset="-127"/>
                <a:cs typeface="+mn-cs"/>
              </a:defRPr>
            </a:lvl4pPr>
            <a:lvl5pPr marL="2057400" indent="-228600" algn="l" defTabSz="914400" rtl="0" eaLnBrk="1" latinLnBrk="1" hangingPunct="1">
              <a:spcBef>
                <a:spcPct val="20000"/>
              </a:spcBef>
              <a:buFont typeface="Arial" pitchFamily="34" charset="0"/>
              <a:buNone/>
              <a:defRPr lang="ko-KR" altLang="en-US" sz="1800" kern="1200" baseline="0">
                <a:solidFill>
                  <a:schemeClr val="tx1">
                    <a:lumMod val="65000"/>
                    <a:lumOff val="35000"/>
                  </a:schemeClr>
                </a:solidFill>
                <a:latin typeface="+mj-lt"/>
                <a:ea typeface="맑은 고딕" pitchFamily="50" charset="-127"/>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r>
              <a:rPr lang="fr-MA" altLang="en-US" sz="2800" b="1" dirty="0" err="1">
                <a:ln w="0" cap="rnd">
                  <a:solidFill>
                    <a:srgbClr val="000000">
                      <a:alpha val="58000"/>
                    </a:srgbClr>
                  </a:solidFill>
                  <a:prstDash val="solid"/>
                </a:ln>
                <a:solidFill>
                  <a:srgbClr val="FEAC02"/>
                </a:solidFill>
                <a:effectLst>
                  <a:glow rad="558800">
                    <a:srgbClr val="FFFF00">
                      <a:alpha val="50000"/>
                    </a:srgbClr>
                  </a:glow>
                </a:effectLst>
                <a:latin typeface="Times New Roman" panose="02020603050405020304" pitchFamily="18" charset="0"/>
                <a:ea typeface="+mn-ea"/>
                <a:cs typeface="Times New Roman" panose="02020603050405020304" pitchFamily="18" charset="0"/>
              </a:rPr>
              <a:t>Space</a:t>
            </a:r>
            <a:r>
              <a:rPr lang="fr-MA" altLang="en-US" sz="2800" b="1" dirty="0">
                <a:ln w="0" cap="rnd">
                  <a:solidFill>
                    <a:srgbClr val="000000">
                      <a:alpha val="58000"/>
                    </a:srgbClr>
                  </a:solidFill>
                  <a:prstDash val="solid"/>
                </a:ln>
                <a:solidFill>
                  <a:srgbClr val="FEAC02"/>
                </a:solidFill>
                <a:effectLst>
                  <a:glow rad="558800">
                    <a:srgbClr val="FFFF00">
                      <a:alpha val="50000"/>
                    </a:srgbClr>
                  </a:glow>
                </a:effectLst>
                <a:latin typeface="Times New Roman" panose="02020603050405020304" pitchFamily="18" charset="0"/>
                <a:ea typeface="+mn-ea"/>
                <a:cs typeface="Times New Roman" panose="02020603050405020304" pitchFamily="18" charset="0"/>
              </a:rPr>
              <a:t> – </a:t>
            </a:r>
            <a:r>
              <a:rPr lang="fr-MA" altLang="en-US" sz="2800" b="1" dirty="0" err="1">
                <a:ln w="0" cap="rnd">
                  <a:solidFill>
                    <a:srgbClr val="000000">
                      <a:alpha val="58000"/>
                    </a:srgbClr>
                  </a:solidFill>
                  <a:prstDash val="solid"/>
                </a:ln>
                <a:solidFill>
                  <a:srgbClr val="FEAC02"/>
                </a:solidFill>
                <a:effectLst>
                  <a:glow rad="558800">
                    <a:srgbClr val="FFFF00">
                      <a:alpha val="50000"/>
                    </a:srgbClr>
                  </a:glow>
                </a:effectLst>
                <a:latin typeface="Times New Roman" panose="02020603050405020304" pitchFamily="18" charset="0"/>
                <a:ea typeface="+mn-ea"/>
                <a:cs typeface="Times New Roman" panose="02020603050405020304" pitchFamily="18" charset="0"/>
              </a:rPr>
              <a:t>Mean</a:t>
            </a:r>
            <a:r>
              <a:rPr lang="fr-MA" altLang="en-US" sz="2800" b="1" dirty="0">
                <a:ln w="0" cap="rnd">
                  <a:solidFill>
                    <a:srgbClr val="000000">
                      <a:alpha val="58000"/>
                    </a:srgbClr>
                  </a:solidFill>
                  <a:prstDash val="solid"/>
                </a:ln>
                <a:solidFill>
                  <a:srgbClr val="FEAC02"/>
                </a:solidFill>
                <a:effectLst>
                  <a:glow rad="558800">
                    <a:srgbClr val="FFFF00">
                      <a:alpha val="50000"/>
                    </a:srgbClr>
                  </a:glow>
                </a:effectLst>
                <a:latin typeface="Times New Roman" panose="02020603050405020304" pitchFamily="18" charset="0"/>
                <a:ea typeface="+mn-ea"/>
                <a:cs typeface="Times New Roman" panose="02020603050405020304" pitchFamily="18" charset="0"/>
              </a:rPr>
              <a:t> - Speed (SMS) </a:t>
            </a:r>
            <a:br>
              <a:rPr lang="fr-MA" altLang="en-US" sz="2800" b="1" dirty="0">
                <a:ln w="0" cap="rnd">
                  <a:solidFill>
                    <a:srgbClr val="000000">
                      <a:alpha val="58000"/>
                    </a:srgbClr>
                  </a:solidFill>
                  <a:prstDash val="solid"/>
                </a:ln>
                <a:solidFill>
                  <a:srgbClr val="FEAC02"/>
                </a:solidFill>
                <a:effectLst>
                  <a:glow rad="558800">
                    <a:srgbClr val="FFFF00">
                      <a:alpha val="50000"/>
                    </a:srgbClr>
                  </a:glow>
                </a:effectLst>
                <a:latin typeface="Times New Roman" panose="02020603050405020304" pitchFamily="18" charset="0"/>
                <a:ea typeface="+mn-ea"/>
                <a:cs typeface="Times New Roman" panose="02020603050405020304" pitchFamily="18" charset="0"/>
              </a:rPr>
            </a:br>
            <a:endParaRPr lang="fr-MA" altLang="en-US" sz="2800" b="1" dirty="0">
              <a:ln w="0" cap="rnd">
                <a:solidFill>
                  <a:srgbClr val="000000">
                    <a:alpha val="58000"/>
                  </a:srgbClr>
                </a:solidFill>
                <a:prstDash val="solid"/>
              </a:ln>
              <a:solidFill>
                <a:srgbClr val="FEAC02"/>
              </a:solidFill>
              <a:effectLst>
                <a:glow rad="558800">
                  <a:srgbClr val="FFFF00">
                    <a:alpha val="50000"/>
                  </a:srgbClr>
                </a:glow>
              </a:effectLst>
              <a:latin typeface="Times New Roman" panose="02020603050405020304" pitchFamily="18" charset="0"/>
              <a:ea typeface="+mn-ea"/>
              <a:cs typeface="Times New Roman" panose="02020603050405020304" pitchFamily="18" charset="0"/>
            </a:endParaRPr>
          </a:p>
        </p:txBody>
      </p:sp>
      <p:pic>
        <p:nvPicPr>
          <p:cNvPr id="5" name="Picture 4">
            <a:extLst>
              <a:ext uri="{FF2B5EF4-FFF2-40B4-BE49-F238E27FC236}">
                <a16:creationId xmlns:a16="http://schemas.microsoft.com/office/drawing/2014/main" id="{C6C4722D-27D0-0592-EB14-3B189A7B8755}"/>
              </a:ext>
            </a:extLst>
          </p:cNvPr>
          <p:cNvPicPr>
            <a:picLocks noChangeAspect="1"/>
          </p:cNvPicPr>
          <p:nvPr/>
        </p:nvPicPr>
        <p:blipFill>
          <a:blip r:embed="rId2"/>
          <a:stretch>
            <a:fillRect/>
          </a:stretch>
        </p:blipFill>
        <p:spPr>
          <a:xfrm>
            <a:off x="632418" y="2560519"/>
            <a:ext cx="1759677" cy="1413688"/>
          </a:xfrm>
          <a:prstGeom prst="rect">
            <a:avLst/>
          </a:prstGeom>
        </p:spPr>
      </p:pic>
      <p:pic>
        <p:nvPicPr>
          <p:cNvPr id="6" name="Picture 5">
            <a:extLst>
              <a:ext uri="{FF2B5EF4-FFF2-40B4-BE49-F238E27FC236}">
                <a16:creationId xmlns:a16="http://schemas.microsoft.com/office/drawing/2014/main" id="{02725C65-8A8C-F2A0-713F-75F9FB505752}"/>
              </a:ext>
            </a:extLst>
          </p:cNvPr>
          <p:cNvPicPr>
            <a:picLocks noChangeAspect="1"/>
          </p:cNvPicPr>
          <p:nvPr/>
        </p:nvPicPr>
        <p:blipFill>
          <a:blip r:embed="rId3"/>
          <a:stretch>
            <a:fillRect/>
          </a:stretch>
        </p:blipFill>
        <p:spPr>
          <a:xfrm>
            <a:off x="3647728" y="2560519"/>
            <a:ext cx="1764196" cy="1413688"/>
          </a:xfrm>
          <a:prstGeom prst="rect">
            <a:avLst/>
          </a:prstGeom>
        </p:spPr>
      </p:pic>
      <p:pic>
        <p:nvPicPr>
          <p:cNvPr id="7" name="Picture 6">
            <a:extLst>
              <a:ext uri="{FF2B5EF4-FFF2-40B4-BE49-F238E27FC236}">
                <a16:creationId xmlns:a16="http://schemas.microsoft.com/office/drawing/2014/main" id="{7B589C4C-F05F-8021-9C39-6A4D9350A243}"/>
              </a:ext>
            </a:extLst>
          </p:cNvPr>
          <p:cNvPicPr>
            <a:picLocks noChangeAspect="1"/>
          </p:cNvPicPr>
          <p:nvPr/>
        </p:nvPicPr>
        <p:blipFill>
          <a:blip r:embed="rId4"/>
          <a:stretch>
            <a:fillRect/>
          </a:stretch>
        </p:blipFill>
        <p:spPr>
          <a:xfrm>
            <a:off x="9840416" y="2560519"/>
            <a:ext cx="1512168" cy="1413688"/>
          </a:xfrm>
          <a:prstGeom prst="rect">
            <a:avLst/>
          </a:prstGeom>
        </p:spPr>
      </p:pic>
      <p:pic>
        <p:nvPicPr>
          <p:cNvPr id="8" name="Picture 7">
            <a:extLst>
              <a:ext uri="{FF2B5EF4-FFF2-40B4-BE49-F238E27FC236}">
                <a16:creationId xmlns:a16="http://schemas.microsoft.com/office/drawing/2014/main" id="{95396ACB-EF0B-6F08-AC3F-1C8D40DAAE93}"/>
              </a:ext>
            </a:extLst>
          </p:cNvPr>
          <p:cNvPicPr>
            <a:picLocks noChangeAspect="1"/>
          </p:cNvPicPr>
          <p:nvPr/>
        </p:nvPicPr>
        <p:blipFill>
          <a:blip r:embed="rId5"/>
          <a:stretch>
            <a:fillRect/>
          </a:stretch>
        </p:blipFill>
        <p:spPr>
          <a:xfrm>
            <a:off x="6991593" y="2560519"/>
            <a:ext cx="1768703" cy="1413688"/>
          </a:xfrm>
          <a:prstGeom prst="rect">
            <a:avLst/>
          </a:prstGeom>
        </p:spPr>
      </p:pic>
      <p:sp>
        <p:nvSpPr>
          <p:cNvPr id="10" name="TextBox 9">
            <a:extLst>
              <a:ext uri="{FF2B5EF4-FFF2-40B4-BE49-F238E27FC236}">
                <a16:creationId xmlns:a16="http://schemas.microsoft.com/office/drawing/2014/main" id="{5ED05ECB-2DD3-0184-41E3-1971A1C83102}"/>
              </a:ext>
            </a:extLst>
          </p:cNvPr>
          <p:cNvSpPr txBox="1"/>
          <p:nvPr/>
        </p:nvSpPr>
        <p:spPr>
          <a:xfrm>
            <a:off x="149966" y="4571791"/>
            <a:ext cx="5874027" cy="1569660"/>
          </a:xfrm>
          <a:prstGeom prst="rect">
            <a:avLst/>
          </a:prstGeom>
          <a:noFill/>
        </p:spPr>
        <p:txBody>
          <a:bodyPr wrap="square">
            <a:spAutoFit/>
          </a:bodyPr>
          <a:lstStyle/>
          <a:p>
            <a:r>
              <a:rPr lang="en-US" dirty="0">
                <a:solidFill>
                  <a:srgbClr val="000000"/>
                </a:solidFill>
                <a:latin typeface="TimesNewRomanPSMT"/>
              </a:rPr>
              <a:t>Where,</a:t>
            </a:r>
            <a:br>
              <a:rPr lang="en-US" dirty="0">
                <a:solidFill>
                  <a:srgbClr val="000000"/>
                </a:solidFill>
                <a:latin typeface="TimesNewRomanPSMT"/>
              </a:rPr>
            </a:br>
            <a:r>
              <a:rPr lang="en-US" sz="2400" dirty="0">
                <a:solidFill>
                  <a:srgbClr val="000000"/>
                </a:solidFill>
                <a:latin typeface="TimesNewRomanPSMT"/>
              </a:rPr>
              <a:t>t</a:t>
            </a:r>
            <a:r>
              <a:rPr lang="en-US" sz="1050" dirty="0">
                <a:solidFill>
                  <a:srgbClr val="000000"/>
                </a:solidFill>
                <a:latin typeface="TimesNewRomanPSMT"/>
              </a:rPr>
              <a:t> </a:t>
            </a:r>
            <a:r>
              <a:rPr lang="en-US" sz="2000" dirty="0" err="1">
                <a:solidFill>
                  <a:srgbClr val="000000"/>
                </a:solidFill>
                <a:latin typeface="TimesNewRomanPSMT"/>
              </a:rPr>
              <a:t>i</a:t>
            </a:r>
            <a:r>
              <a:rPr lang="en-US" sz="1000" dirty="0">
                <a:solidFill>
                  <a:srgbClr val="000000"/>
                </a:solidFill>
                <a:latin typeface="TimesNewRomanPSMT"/>
              </a:rPr>
              <a:t> </a:t>
            </a:r>
            <a:r>
              <a:rPr lang="en-US" dirty="0">
                <a:solidFill>
                  <a:srgbClr val="000000"/>
                </a:solidFill>
                <a:latin typeface="TimesNewRomanPSMT"/>
              </a:rPr>
              <a:t>= observed time for the </a:t>
            </a:r>
            <a:r>
              <a:rPr lang="en-US" i="1" dirty="0" err="1">
                <a:solidFill>
                  <a:srgbClr val="000000"/>
                </a:solidFill>
                <a:latin typeface="TimesNewRomanPS-ItalicMT"/>
              </a:rPr>
              <a:t>i</a:t>
            </a:r>
            <a:r>
              <a:rPr lang="en-US" i="1" dirty="0">
                <a:solidFill>
                  <a:srgbClr val="000000"/>
                </a:solidFill>
                <a:latin typeface="TimesNewRomanPS-ItalicMT"/>
              </a:rPr>
              <a:t> </a:t>
            </a:r>
            <a:r>
              <a:rPr lang="en-US" dirty="0" err="1">
                <a:solidFill>
                  <a:srgbClr val="000000"/>
                </a:solidFill>
                <a:latin typeface="TimesNewRomanPSMT"/>
              </a:rPr>
              <a:t>th</a:t>
            </a:r>
            <a:r>
              <a:rPr lang="en-US" dirty="0">
                <a:solidFill>
                  <a:srgbClr val="000000"/>
                </a:solidFill>
                <a:latin typeface="TimesNewRomanPSMT"/>
              </a:rPr>
              <a:t> vehicle to travel distance d</a:t>
            </a:r>
            <a:br>
              <a:rPr lang="en-US" dirty="0">
                <a:solidFill>
                  <a:srgbClr val="000000"/>
                </a:solidFill>
                <a:latin typeface="TimesNewRomanPSMT"/>
              </a:rPr>
            </a:br>
            <a:r>
              <a:rPr lang="en-US" dirty="0">
                <a:solidFill>
                  <a:srgbClr val="000000"/>
                </a:solidFill>
                <a:latin typeface="TimesNewRomanPSMT"/>
              </a:rPr>
              <a:t>N or n = number of vehicles observed</a:t>
            </a:r>
            <a:br>
              <a:rPr lang="en-US" dirty="0">
                <a:solidFill>
                  <a:srgbClr val="000000"/>
                </a:solidFill>
                <a:latin typeface="TimesNewRomanPSMT"/>
              </a:rPr>
            </a:br>
            <a:r>
              <a:rPr lang="en-US" dirty="0">
                <a:solidFill>
                  <a:srgbClr val="000000"/>
                </a:solidFill>
                <a:latin typeface="TimesNewRomanPSMT"/>
              </a:rPr>
              <a:t>d = length of roadway section</a:t>
            </a:r>
            <a:r>
              <a:rPr lang="en-US" dirty="0">
                <a:solidFill>
                  <a:prstClr val="black"/>
                </a:solidFill>
              </a:rPr>
              <a:t> </a:t>
            </a:r>
            <a:br>
              <a:rPr lang="en-US" dirty="0">
                <a:solidFill>
                  <a:prstClr val="black"/>
                </a:solidFill>
              </a:rPr>
            </a:br>
            <a:endParaRPr lang="fr-MA" dirty="0">
              <a:solidFill>
                <a:prstClr val="black"/>
              </a:solidFill>
            </a:endParaRPr>
          </a:p>
        </p:txBody>
      </p:sp>
      <p:sp>
        <p:nvSpPr>
          <p:cNvPr id="12" name="TextBox 11">
            <a:extLst>
              <a:ext uri="{FF2B5EF4-FFF2-40B4-BE49-F238E27FC236}">
                <a16:creationId xmlns:a16="http://schemas.microsoft.com/office/drawing/2014/main" id="{C6E35AD1-6128-47EB-B58D-70D55FC96ECD}"/>
              </a:ext>
            </a:extLst>
          </p:cNvPr>
          <p:cNvSpPr txBox="1"/>
          <p:nvPr/>
        </p:nvSpPr>
        <p:spPr>
          <a:xfrm>
            <a:off x="6456040" y="4566903"/>
            <a:ext cx="5521713" cy="1200329"/>
          </a:xfrm>
          <a:prstGeom prst="rect">
            <a:avLst/>
          </a:prstGeom>
          <a:noFill/>
        </p:spPr>
        <p:txBody>
          <a:bodyPr wrap="square">
            <a:spAutoFit/>
          </a:bodyPr>
          <a:lstStyle/>
          <a:p>
            <a:r>
              <a:rPr lang="en-US" dirty="0">
                <a:solidFill>
                  <a:srgbClr val="000000"/>
                </a:solidFill>
                <a:latin typeface="TimesNewRomanPSMT"/>
              </a:rPr>
              <a:t>where,</a:t>
            </a:r>
            <a:br>
              <a:rPr lang="en-US" dirty="0">
                <a:solidFill>
                  <a:srgbClr val="000000"/>
                </a:solidFill>
                <a:latin typeface="TimesNewRomanPSMT"/>
              </a:rPr>
            </a:br>
            <a:r>
              <a:rPr lang="en-US" dirty="0">
                <a:solidFill>
                  <a:srgbClr val="000000"/>
                </a:solidFill>
                <a:latin typeface="TimesNewRomanPSMT"/>
              </a:rPr>
              <a:t>U</a:t>
            </a:r>
            <a:r>
              <a:rPr lang="en-US" sz="800" dirty="0">
                <a:solidFill>
                  <a:srgbClr val="000000"/>
                </a:solidFill>
                <a:latin typeface="TimesNewRomanPSMT"/>
              </a:rPr>
              <a:t>i </a:t>
            </a:r>
            <a:r>
              <a:rPr lang="en-US" dirty="0">
                <a:solidFill>
                  <a:srgbClr val="000000"/>
                </a:solidFill>
                <a:latin typeface="TimesNewRomanPSMT"/>
              </a:rPr>
              <a:t>or </a:t>
            </a:r>
            <a:r>
              <a:rPr lang="en-US" dirty="0" err="1">
                <a:solidFill>
                  <a:srgbClr val="000000"/>
                </a:solidFill>
                <a:latin typeface="TimesNewRomanPSMT"/>
              </a:rPr>
              <a:t>u</a:t>
            </a:r>
            <a:r>
              <a:rPr lang="en-US" sz="800" dirty="0" err="1">
                <a:solidFill>
                  <a:srgbClr val="000000"/>
                </a:solidFill>
                <a:latin typeface="TimesNewRomanPSMT"/>
              </a:rPr>
              <a:t>i</a:t>
            </a:r>
            <a:r>
              <a:rPr lang="en-US" sz="800" dirty="0">
                <a:solidFill>
                  <a:srgbClr val="000000"/>
                </a:solidFill>
                <a:latin typeface="TimesNewRomanPSMT"/>
              </a:rPr>
              <a:t> </a:t>
            </a:r>
            <a:r>
              <a:rPr lang="en-US" dirty="0">
                <a:solidFill>
                  <a:srgbClr val="000000"/>
                </a:solidFill>
                <a:latin typeface="TimesNewRomanPSMT"/>
              </a:rPr>
              <a:t>= observed speed of </a:t>
            </a:r>
            <a:r>
              <a:rPr lang="en-US" i="1" dirty="0" err="1">
                <a:solidFill>
                  <a:srgbClr val="000000"/>
                </a:solidFill>
                <a:latin typeface="TimesNewRomanPS-ItalicMT"/>
              </a:rPr>
              <a:t>i-</a:t>
            </a:r>
            <a:r>
              <a:rPr lang="en-US" dirty="0" err="1">
                <a:solidFill>
                  <a:srgbClr val="000000"/>
                </a:solidFill>
                <a:latin typeface="TimesNewRomanPSMT"/>
              </a:rPr>
              <a:t>th</a:t>
            </a:r>
            <a:r>
              <a:rPr lang="en-US" dirty="0">
                <a:solidFill>
                  <a:srgbClr val="000000"/>
                </a:solidFill>
                <a:latin typeface="TimesNewRomanPSMT"/>
              </a:rPr>
              <a:t> vehicle</a:t>
            </a:r>
            <a:br>
              <a:rPr lang="en-US" dirty="0">
                <a:solidFill>
                  <a:srgbClr val="000000"/>
                </a:solidFill>
                <a:latin typeface="TimesNewRomanPSMT"/>
              </a:rPr>
            </a:br>
            <a:r>
              <a:rPr lang="en-US" dirty="0">
                <a:solidFill>
                  <a:srgbClr val="000000"/>
                </a:solidFill>
                <a:latin typeface="TimesNewRomanPSMT"/>
              </a:rPr>
              <a:t>N or n = number of vehicles observed</a:t>
            </a:r>
            <a:r>
              <a:rPr lang="en-US" dirty="0">
                <a:solidFill>
                  <a:prstClr val="black"/>
                </a:solidFill>
              </a:rPr>
              <a:t> </a:t>
            </a:r>
            <a:br>
              <a:rPr lang="en-US" dirty="0">
                <a:solidFill>
                  <a:prstClr val="black"/>
                </a:solidFill>
              </a:rPr>
            </a:br>
            <a:endParaRPr lang="fr-MA" dirty="0">
              <a:solidFill>
                <a:prstClr val="black"/>
              </a:solidFill>
            </a:endParaRPr>
          </a:p>
        </p:txBody>
      </p:sp>
      <p:cxnSp>
        <p:nvCxnSpPr>
          <p:cNvPr id="14" name="Straight Connector 13">
            <a:extLst>
              <a:ext uri="{FF2B5EF4-FFF2-40B4-BE49-F238E27FC236}">
                <a16:creationId xmlns:a16="http://schemas.microsoft.com/office/drawing/2014/main" id="{18C4ACCA-A72E-C285-CE9C-FBDEA0BCE5D0}"/>
              </a:ext>
            </a:extLst>
          </p:cNvPr>
          <p:cNvCxnSpPr>
            <a:cxnSpLocks/>
          </p:cNvCxnSpPr>
          <p:nvPr/>
        </p:nvCxnSpPr>
        <p:spPr>
          <a:xfrm>
            <a:off x="6312024" y="1724200"/>
            <a:ext cx="0" cy="4786584"/>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825720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D1E1537-8451-4EC8-2DB2-039A4346E7C8}"/>
              </a:ext>
            </a:extLst>
          </p:cNvPr>
          <p:cNvPicPr>
            <a:picLocks noChangeAspect="1"/>
          </p:cNvPicPr>
          <p:nvPr/>
        </p:nvPicPr>
        <p:blipFill>
          <a:blip r:embed="rId2"/>
          <a:stretch>
            <a:fillRect/>
          </a:stretch>
        </p:blipFill>
        <p:spPr>
          <a:xfrm>
            <a:off x="4747623" y="2973052"/>
            <a:ext cx="2097014" cy="1171739"/>
          </a:xfrm>
          <a:prstGeom prst="rect">
            <a:avLst/>
          </a:prstGeom>
        </p:spPr>
      </p:pic>
      <p:sp>
        <p:nvSpPr>
          <p:cNvPr id="2" name="Rectangle 1"/>
          <p:cNvSpPr/>
          <p:nvPr/>
        </p:nvSpPr>
        <p:spPr>
          <a:xfrm>
            <a:off x="2351584" y="4740180"/>
            <a:ext cx="6552728" cy="369332"/>
          </a:xfrm>
          <a:prstGeom prst="rect">
            <a:avLst/>
          </a:prstGeom>
        </p:spPr>
        <p:txBody>
          <a:bodyPr wrap="square">
            <a:spAutoFit/>
          </a:bodyPr>
          <a:lstStyle/>
          <a:p>
            <a:r>
              <a:rPr lang="fr-FR" dirty="0">
                <a:solidFill>
                  <a:prstClr val="black"/>
                </a:solidFill>
                <a:latin typeface="Times New Roman" panose="02020603050405020304" pitchFamily="18" charset="0"/>
                <a:cs typeface="Times New Roman" panose="02020603050405020304" pitchFamily="18" charset="0"/>
              </a:rPr>
              <a:t>Avec :   Ơs2   = variance de la distribution spatiale des vitesses</a:t>
            </a:r>
          </a:p>
        </p:txBody>
      </p:sp>
      <p:sp>
        <p:nvSpPr>
          <p:cNvPr id="6" name="Rectangle 5"/>
          <p:cNvSpPr/>
          <p:nvPr/>
        </p:nvSpPr>
        <p:spPr>
          <a:xfrm>
            <a:off x="394782" y="1699512"/>
            <a:ext cx="11533866" cy="646331"/>
          </a:xfrm>
          <a:prstGeom prst="rect">
            <a:avLst/>
          </a:prstGeom>
        </p:spPr>
        <p:txBody>
          <a:bodyPr wrap="square">
            <a:spAutoFit/>
          </a:bodyPr>
          <a:lstStyle/>
          <a:p>
            <a:pPr indent="457200" algn="just" latinLnBrk="0"/>
            <a:r>
              <a:rPr lang="en-US" b="1" dirty="0">
                <a:solidFill>
                  <a:prstClr val="black"/>
                </a:solidFill>
                <a:latin typeface="Times New Roman" panose="02020603050405020304" pitchFamily="18" charset="0"/>
                <a:cs typeface="Times New Roman" panose="02020603050405020304" pitchFamily="18" charset="0"/>
              </a:rPr>
              <a:t>Space-mean speed and time-mean speed are not equal. For general usage, no distinction is normally made between both speeds, for theoretical and research purposes WARDROP has shown in his calculations that :</a:t>
            </a:r>
            <a:endParaRPr lang="fr-FR" b="1"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6588322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altLang="en-US" sz="4400" dirty="0">
                <a:ln w="0" cap="rnd">
                  <a:solidFill>
                    <a:srgbClr val="000000">
                      <a:alpha val="58000"/>
                    </a:srgbClr>
                  </a:solidFill>
                  <a:prstDash val="solid"/>
                </a:ln>
                <a:effectLst>
                  <a:glow rad="558800">
                    <a:srgbClr val="FFFF00">
                      <a:alpha val="50000"/>
                    </a:srgbClr>
                  </a:glow>
                </a:effectLst>
                <a:latin typeface="Times New Roman" panose="02020603050405020304" pitchFamily="18" charset="0"/>
                <a:ea typeface="+mn-ea"/>
                <a:cs typeface="Times New Roman" panose="02020603050405020304" pitchFamily="18" charset="0"/>
              </a:rPr>
              <a:t>Free flow speed</a:t>
            </a:r>
          </a:p>
        </p:txBody>
      </p:sp>
      <p:sp>
        <p:nvSpPr>
          <p:cNvPr id="4" name="Rectangle 3"/>
          <p:cNvSpPr/>
          <p:nvPr/>
        </p:nvSpPr>
        <p:spPr>
          <a:xfrm>
            <a:off x="595870" y="1556792"/>
            <a:ext cx="10989972" cy="923330"/>
          </a:xfrm>
          <a:prstGeom prst="rect">
            <a:avLst/>
          </a:prstGeom>
        </p:spPr>
        <p:txBody>
          <a:bodyPr wrap="square">
            <a:spAutoFit/>
          </a:bodyPr>
          <a:lstStyle/>
          <a:p>
            <a:pPr algn="just" latinLnBrk="0">
              <a:tabLst>
                <a:tab pos="539750" algn="l"/>
              </a:tabLst>
            </a:pPr>
            <a:r>
              <a:rPr lang="en-US" dirty="0">
                <a:solidFill>
                  <a:prstClr val="black"/>
                </a:solidFill>
                <a:latin typeface="Times New Roman" panose="02020603050405020304" pitchFamily="18" charset="0"/>
                <a:cs typeface="Times New Roman" panose="02020603050405020304" pitchFamily="18" charset="0"/>
              </a:rPr>
              <a:t>	The desired speed of drivers in low volume conditions and in the absence of traffic control devices. In other words, the mean speed of passenger cars that can be maintained in low to moderate flow rates on a uniform freeway segment prevailing roadway and traffic conditions.</a:t>
            </a:r>
            <a:endParaRPr lang="fr-FR" dirty="0">
              <a:solidFill>
                <a:prstClr val="black"/>
              </a:solidFill>
              <a:latin typeface="Times New Roman" panose="02020603050405020304" pitchFamily="18" charset="0"/>
              <a:cs typeface="Times New Roman" panose="02020603050405020304" pitchFamily="18" charset="0"/>
            </a:endParaRPr>
          </a:p>
        </p:txBody>
      </p:sp>
      <p:sp>
        <p:nvSpPr>
          <p:cNvPr id="5" name="Rectangle 4"/>
          <p:cNvSpPr/>
          <p:nvPr/>
        </p:nvSpPr>
        <p:spPr>
          <a:xfrm>
            <a:off x="623392" y="2852936"/>
            <a:ext cx="10989973" cy="2585323"/>
          </a:xfrm>
          <a:prstGeom prst="rect">
            <a:avLst/>
          </a:prstGeom>
        </p:spPr>
        <p:txBody>
          <a:bodyPr wrap="square">
            <a:spAutoFit/>
          </a:bodyPr>
          <a:lstStyle/>
          <a:p>
            <a:pPr latinLnBrk="0"/>
            <a:r>
              <a:rPr lang="en-US" dirty="0">
                <a:solidFill>
                  <a:prstClr val="black"/>
                </a:solidFill>
                <a:latin typeface="Times New Roman" panose="02020603050405020304" pitchFamily="18" charset="0"/>
                <a:cs typeface="Times New Roman" panose="02020603050405020304" pitchFamily="18" charset="0"/>
              </a:rPr>
              <a:t>Factors affecting free flow speed:</a:t>
            </a:r>
          </a:p>
          <a:p>
            <a:pPr marL="285750" indent="-285750" latinLnBrk="0">
              <a:buFont typeface="Wingdings" panose="05000000000000000000" pitchFamily="2" charset="2"/>
              <a:buChar char="§"/>
            </a:pPr>
            <a:r>
              <a:rPr lang="en-US" dirty="0">
                <a:solidFill>
                  <a:prstClr val="black"/>
                </a:solidFill>
                <a:latin typeface="Times New Roman" panose="02020603050405020304" pitchFamily="18" charset="0"/>
                <a:cs typeface="Times New Roman" panose="02020603050405020304" pitchFamily="18" charset="0"/>
              </a:rPr>
              <a:t>Width</a:t>
            </a:r>
          </a:p>
          <a:p>
            <a:pPr marL="285750" indent="-285750" latinLnBrk="0">
              <a:buFont typeface="Wingdings" panose="05000000000000000000" pitchFamily="2" charset="2"/>
              <a:buChar char="§"/>
            </a:pPr>
            <a:r>
              <a:rPr lang="en-US" dirty="0">
                <a:solidFill>
                  <a:prstClr val="black"/>
                </a:solidFill>
                <a:latin typeface="Times New Roman" panose="02020603050405020304" pitchFamily="18" charset="0"/>
                <a:cs typeface="Times New Roman" panose="02020603050405020304" pitchFamily="18" charset="0"/>
              </a:rPr>
              <a:t>Lateral clearance</a:t>
            </a:r>
          </a:p>
          <a:p>
            <a:pPr marL="285750" indent="-285750" latinLnBrk="0">
              <a:buFont typeface="Wingdings" panose="05000000000000000000" pitchFamily="2" charset="2"/>
              <a:buChar char="§"/>
            </a:pPr>
            <a:r>
              <a:rPr lang="en-US" dirty="0">
                <a:solidFill>
                  <a:prstClr val="black"/>
                </a:solidFill>
                <a:latin typeface="Times New Roman" panose="02020603050405020304" pitchFamily="18" charset="0"/>
                <a:cs typeface="Times New Roman" panose="02020603050405020304" pitchFamily="18" charset="0"/>
              </a:rPr>
              <a:t>Number of lanes</a:t>
            </a:r>
          </a:p>
          <a:p>
            <a:pPr marL="285750" indent="-285750" latinLnBrk="0">
              <a:buFont typeface="Wingdings" panose="05000000000000000000" pitchFamily="2" charset="2"/>
              <a:buChar char="§"/>
            </a:pPr>
            <a:r>
              <a:rPr lang="en-US" dirty="0">
                <a:solidFill>
                  <a:prstClr val="black"/>
                </a:solidFill>
                <a:latin typeface="Times New Roman" panose="02020603050405020304" pitchFamily="18" charset="0"/>
                <a:cs typeface="Times New Roman" panose="02020603050405020304" pitchFamily="18" charset="0"/>
              </a:rPr>
              <a:t>Side friction</a:t>
            </a:r>
          </a:p>
          <a:p>
            <a:pPr marL="285750" indent="-285750" latinLnBrk="0">
              <a:buFont typeface="Wingdings" panose="05000000000000000000" pitchFamily="2" charset="2"/>
              <a:buChar char="§"/>
            </a:pPr>
            <a:r>
              <a:rPr lang="en-US" dirty="0">
                <a:solidFill>
                  <a:prstClr val="black"/>
                </a:solidFill>
                <a:latin typeface="Times New Roman" panose="02020603050405020304" pitchFamily="18" charset="0"/>
                <a:cs typeface="Times New Roman" panose="02020603050405020304" pitchFamily="18" charset="0"/>
              </a:rPr>
              <a:t>Interchange density</a:t>
            </a:r>
          </a:p>
          <a:p>
            <a:pPr marL="285750" indent="-285750" latinLnBrk="0">
              <a:buFont typeface="Wingdings" panose="05000000000000000000" pitchFamily="2" charset="2"/>
              <a:buChar char="§"/>
            </a:pPr>
            <a:r>
              <a:rPr lang="en-US" dirty="0">
                <a:solidFill>
                  <a:prstClr val="black"/>
                </a:solidFill>
                <a:latin typeface="Times New Roman" panose="02020603050405020304" pitchFamily="18" charset="0"/>
                <a:cs typeface="Times New Roman" panose="02020603050405020304" pitchFamily="18" charset="0"/>
              </a:rPr>
              <a:t>Geometric design</a:t>
            </a:r>
          </a:p>
          <a:p>
            <a:pPr marL="285750" indent="-285750" latinLnBrk="0">
              <a:buFont typeface="Wingdings" panose="05000000000000000000" pitchFamily="2" charset="2"/>
              <a:buChar char="§"/>
            </a:pPr>
            <a:r>
              <a:rPr lang="en-US" dirty="0">
                <a:solidFill>
                  <a:prstClr val="black"/>
                </a:solidFill>
                <a:latin typeface="Times New Roman" panose="02020603050405020304" pitchFamily="18" charset="0"/>
                <a:cs typeface="Times New Roman" panose="02020603050405020304" pitchFamily="18" charset="0"/>
              </a:rPr>
              <a:t>Weather (The amount of reduction in free-flow speed is directly related to the severity of the weather event).</a:t>
            </a:r>
          </a:p>
          <a:p>
            <a:pPr marL="285750" indent="-285750" latinLnBrk="0">
              <a:buFont typeface="Wingdings" panose="05000000000000000000" pitchFamily="2" charset="2"/>
              <a:buChar char="§"/>
            </a:pPr>
            <a:r>
              <a:rPr lang="en-US" dirty="0">
                <a:solidFill>
                  <a:prstClr val="black"/>
                </a:solidFill>
                <a:latin typeface="Times New Roman" panose="02020603050405020304" pitchFamily="18" charset="0"/>
                <a:cs typeface="Times New Roman" panose="02020603050405020304" pitchFamily="18" charset="0"/>
              </a:rPr>
              <a:t>Visibility.</a:t>
            </a:r>
            <a:endParaRPr lang="fr-FR"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0340525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altLang="en-US" sz="4400" dirty="0">
                <a:ln w="0" cap="rnd">
                  <a:solidFill>
                    <a:srgbClr val="000000">
                      <a:alpha val="58000"/>
                    </a:srgbClr>
                  </a:solidFill>
                  <a:prstDash val="solid"/>
                </a:ln>
                <a:effectLst>
                  <a:glow rad="558800">
                    <a:srgbClr val="FFFF00">
                      <a:alpha val="50000"/>
                    </a:srgbClr>
                  </a:glow>
                </a:effectLst>
                <a:latin typeface="Times New Roman" panose="02020603050405020304" pitchFamily="18" charset="0"/>
                <a:ea typeface="+mn-ea"/>
                <a:cs typeface="Times New Roman" panose="02020603050405020304" pitchFamily="18" charset="0"/>
              </a:rPr>
              <a:t>Travel speed</a:t>
            </a:r>
          </a:p>
        </p:txBody>
      </p:sp>
      <p:sp>
        <p:nvSpPr>
          <p:cNvPr id="5" name="Rectangle 4"/>
          <p:cNvSpPr/>
          <p:nvPr/>
        </p:nvSpPr>
        <p:spPr>
          <a:xfrm>
            <a:off x="623392" y="2090172"/>
            <a:ext cx="11089232" cy="2677656"/>
          </a:xfrm>
          <a:prstGeom prst="rect">
            <a:avLst/>
          </a:prstGeom>
        </p:spPr>
        <p:txBody>
          <a:bodyPr wrap="square">
            <a:spAutoFit/>
          </a:bodyPr>
          <a:lstStyle/>
          <a:p>
            <a:pPr indent="457200" algn="just" latinLnBrk="0"/>
            <a:r>
              <a:rPr lang="en-US" sz="2400" dirty="0">
                <a:solidFill>
                  <a:prstClr val="black"/>
                </a:solidFill>
                <a:latin typeface="Times New Roman" panose="02020603050405020304" pitchFamily="18" charset="0"/>
                <a:cs typeface="Times New Roman" panose="02020603050405020304" pitchFamily="18" charset="0"/>
              </a:rPr>
              <a:t>Travel speed is the effective speed of the vehicle on a journey between two points and is the distance between the two points divided by the total time taken for the vehicle to complete the travel including any stopped time. If the journey speed is less than running speed, it indicates that the journey follows a stop-go condition with enforced acceleration and deceleration. The spot speed here may vary from zero to some maximum in excess of the running speed. Uniformity between travel and running speeds denotes comfortable travel conditions.</a:t>
            </a:r>
            <a:endParaRPr lang="fr-FR" sz="24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3781277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altLang="en-US" sz="4400" dirty="0">
                <a:ln w="0" cap="rnd">
                  <a:solidFill>
                    <a:srgbClr val="000000">
                      <a:alpha val="58000"/>
                    </a:srgbClr>
                  </a:solidFill>
                  <a:prstDash val="solid"/>
                </a:ln>
                <a:effectLst>
                  <a:glow rad="558800">
                    <a:srgbClr val="FFFF00">
                      <a:alpha val="50000"/>
                    </a:srgbClr>
                  </a:glow>
                </a:effectLst>
                <a:latin typeface="Times New Roman" panose="02020603050405020304" pitchFamily="18" charset="0"/>
                <a:ea typeface="+mn-ea"/>
                <a:cs typeface="Times New Roman" panose="02020603050405020304" pitchFamily="18" charset="0"/>
              </a:rPr>
              <a:t>Running speed</a:t>
            </a:r>
          </a:p>
        </p:txBody>
      </p:sp>
      <p:sp>
        <p:nvSpPr>
          <p:cNvPr id="4" name="Rectangle 3"/>
          <p:cNvSpPr/>
          <p:nvPr/>
        </p:nvSpPr>
        <p:spPr>
          <a:xfrm>
            <a:off x="623392" y="2274838"/>
            <a:ext cx="11089232" cy="2308324"/>
          </a:xfrm>
          <a:prstGeom prst="rect">
            <a:avLst/>
          </a:prstGeom>
        </p:spPr>
        <p:txBody>
          <a:bodyPr wrap="square">
            <a:spAutoFit/>
          </a:bodyPr>
          <a:lstStyle/>
          <a:p>
            <a:pPr indent="457200" algn="just" latinLnBrk="0"/>
            <a:r>
              <a:rPr lang="en-US" sz="2400" dirty="0">
                <a:solidFill>
                  <a:prstClr val="black"/>
                </a:solidFill>
                <a:latin typeface="Times New Roman" panose="02020603050405020304" pitchFamily="18" charset="0"/>
                <a:cs typeface="Times New Roman" panose="02020603050405020304" pitchFamily="18" charset="0"/>
              </a:rPr>
              <a:t>Running speed is the average speed maintained over a particular course while the vehicle is moving and is found by dividing the length of the course by the time duration the vehicle was in motion. i.e. this speed doesn't consider the time during which the vehicle is brought to a stop, or has to wait till it has a clear road ahead. The running speed will always be more than or equal to the travel speed, as delays are not considered in calculating the running speed.</a:t>
            </a:r>
            <a:endParaRPr lang="fr-FR" sz="24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0374478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Box 4"/>
          <p:cNvSpPr txBox="1">
            <a:spLocks noChangeArrowheads="1"/>
          </p:cNvSpPr>
          <p:nvPr/>
        </p:nvSpPr>
        <p:spPr bwMode="auto">
          <a:xfrm>
            <a:off x="5303912" y="2348880"/>
            <a:ext cx="1584176" cy="64633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algn="ctr" fontAlgn="base">
              <a:spcBef>
                <a:spcPct val="0"/>
              </a:spcBef>
              <a:spcAft>
                <a:spcPct val="0"/>
              </a:spcAft>
            </a:pPr>
            <a:r>
              <a:rPr kumimoji="1" lang="en-US" altLang="ko-KR" sz="3600" b="1" dirty="0">
                <a:solidFill>
                  <a:srgbClr val="FEAC02"/>
                </a:solidFill>
                <a:latin typeface="+mj-lt"/>
                <a:ea typeface="맑은 고딕" pitchFamily="50" charset="-127"/>
                <a:cs typeface="굴림" pitchFamily="50" charset="-127"/>
              </a:rPr>
              <a:t>03</a:t>
            </a:r>
            <a:endParaRPr kumimoji="1" lang="ko-KR" altLang="ko-KR" sz="3600" b="1" dirty="0">
              <a:solidFill>
                <a:srgbClr val="FEAC02"/>
              </a:solidFill>
              <a:latin typeface="+mj-lt"/>
              <a:ea typeface="맑은 고딕" pitchFamily="50" charset="-127"/>
              <a:cs typeface="굴림" pitchFamily="50" charset="-127"/>
            </a:endParaRPr>
          </a:p>
        </p:txBody>
      </p:sp>
      <p:sp>
        <p:nvSpPr>
          <p:cNvPr id="20" name="Text Box 5"/>
          <p:cNvSpPr txBox="1">
            <a:spLocks noChangeArrowheads="1"/>
          </p:cNvSpPr>
          <p:nvPr/>
        </p:nvSpPr>
        <p:spPr bwMode="auto">
          <a:xfrm>
            <a:off x="3823247" y="2852936"/>
            <a:ext cx="4545505" cy="107721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lvl="0" algn="ctr" fontAlgn="base">
              <a:spcBef>
                <a:spcPct val="0"/>
              </a:spcBef>
              <a:spcAft>
                <a:spcPct val="0"/>
              </a:spcAft>
              <a:buClr>
                <a:schemeClr val="accent2"/>
              </a:buClr>
              <a:buSzPts val="11000"/>
            </a:pPr>
            <a:r>
              <a:rPr lang="en-US" altLang="ko-KR" sz="3200" b="1" dirty="0">
                <a:latin typeface="Times New Roman" panose="02020603050405020304" pitchFamily="18" charset="0"/>
                <a:cs typeface="Times New Roman" panose="02020603050405020304" pitchFamily="18" charset="0"/>
              </a:rPr>
              <a:t>Different measurement methods</a:t>
            </a:r>
          </a:p>
        </p:txBody>
      </p:sp>
      <p:sp>
        <p:nvSpPr>
          <p:cNvPr id="4" name="Espace réservé du numéro de diapositive 3">
            <a:extLst>
              <a:ext uri="{FF2B5EF4-FFF2-40B4-BE49-F238E27FC236}">
                <a16:creationId xmlns:a16="http://schemas.microsoft.com/office/drawing/2014/main" id="{653A9008-5AFB-5B8A-5314-1C9878CC052F}"/>
              </a:ext>
            </a:extLst>
          </p:cNvPr>
          <p:cNvSpPr>
            <a:spLocks noGrp="1"/>
          </p:cNvSpPr>
          <p:nvPr>
            <p:ph type="sldNum" sz="quarter" idx="12"/>
          </p:nvPr>
        </p:nvSpPr>
        <p:spPr/>
        <p:txBody>
          <a:bodyPr vert="horz" lIns="91440" tIns="45720" rIns="91440" bIns="45720" rtlCol="0" anchor="ctr"/>
          <a:lstStyle/>
          <a:p>
            <a:fld id="{EE6BC638-39B7-4287-91A7-2A3DDA573295}" type="slidenum">
              <a:rPr lang="ko-KR" altLang="en-US" sz="1400" b="1" smtClean="0">
                <a:solidFill>
                  <a:srgbClr val="000000"/>
                </a:solidFill>
                <a:latin typeface="+mj-lt"/>
              </a:rPr>
              <a:pPr/>
              <a:t>15</a:t>
            </a:fld>
            <a:endParaRPr lang="ko-KR" altLang="en-US" sz="1400" b="1" dirty="0">
              <a:solidFill>
                <a:srgbClr val="000000"/>
              </a:solidFill>
              <a:latin typeface="+mj-lt"/>
            </a:endParaRPr>
          </a:p>
        </p:txBody>
      </p:sp>
    </p:spTree>
    <p:extLst>
      <p:ext uri="{BB962C8B-B14F-4D97-AF65-F5344CB8AC3E}">
        <p14:creationId xmlns:p14="http://schemas.microsoft.com/office/powerpoint/2010/main" val="4102760083"/>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574E14-47F5-D159-3411-240D05DFAF03}"/>
              </a:ext>
            </a:extLst>
          </p:cNvPr>
          <p:cNvSpPr>
            <a:spLocks noGrp="1"/>
          </p:cNvSpPr>
          <p:nvPr>
            <p:ph type="title"/>
          </p:nvPr>
        </p:nvSpPr>
        <p:spPr>
          <a:xfrm>
            <a:off x="839416" y="404664"/>
            <a:ext cx="11161240" cy="796908"/>
          </a:xfrm>
        </p:spPr>
        <p:txBody>
          <a:bodyPr>
            <a:noAutofit/>
          </a:bodyPr>
          <a:lstStyle/>
          <a:p>
            <a:r>
              <a:rPr lang="en-US" altLang="en-US" sz="4000" dirty="0">
                <a:ln w="0" cap="rnd">
                  <a:solidFill>
                    <a:srgbClr val="000000">
                      <a:alpha val="58000"/>
                    </a:srgbClr>
                  </a:solidFill>
                  <a:prstDash val="solid"/>
                </a:ln>
                <a:effectLst>
                  <a:glow rad="558800">
                    <a:srgbClr val="FFFF00">
                      <a:alpha val="50000"/>
                    </a:srgbClr>
                  </a:glow>
                </a:effectLst>
                <a:latin typeface="Times New Roman" panose="02020603050405020304" pitchFamily="18" charset="0"/>
                <a:ea typeface="+mn-ea"/>
                <a:cs typeface="Times New Roman" panose="02020603050405020304" pitchFamily="18" charset="0"/>
              </a:rPr>
              <a:t>Methods for spot speed data collection </a:t>
            </a:r>
            <a:br>
              <a:rPr lang="en-US" sz="3200" dirty="0">
                <a:solidFill>
                  <a:srgbClr val="FFC000"/>
                </a:solidFill>
              </a:rPr>
            </a:br>
            <a:endParaRPr lang="fr-MA" sz="3200" dirty="0">
              <a:solidFill>
                <a:srgbClr val="FFC000"/>
              </a:solidFill>
            </a:endParaRPr>
          </a:p>
        </p:txBody>
      </p:sp>
      <p:sp>
        <p:nvSpPr>
          <p:cNvPr id="3" name="Content Placeholder 2">
            <a:extLst>
              <a:ext uri="{FF2B5EF4-FFF2-40B4-BE49-F238E27FC236}">
                <a16:creationId xmlns:a16="http://schemas.microsoft.com/office/drawing/2014/main" id="{02442925-5C55-3CDD-32AE-26564EAC40D8}"/>
              </a:ext>
            </a:extLst>
          </p:cNvPr>
          <p:cNvSpPr>
            <a:spLocks noGrp="1"/>
          </p:cNvSpPr>
          <p:nvPr>
            <p:ph idx="1"/>
          </p:nvPr>
        </p:nvSpPr>
        <p:spPr>
          <a:xfrm>
            <a:off x="3935761" y="1772816"/>
            <a:ext cx="4320480" cy="5085184"/>
          </a:xfrm>
        </p:spPr>
        <p:txBody>
          <a:bodyPr>
            <a:normAutofit/>
          </a:bodyPr>
          <a:lstStyle/>
          <a:p>
            <a:pPr marL="457200" indent="-457200">
              <a:lnSpc>
                <a:spcPct val="200000"/>
              </a:lnSpc>
              <a:buFont typeface="+mj-lt"/>
              <a:buAutoNum type="arabicPeriod"/>
            </a:pPr>
            <a:r>
              <a:rPr lang="fr-MA" sz="2400" b="1" i="0" dirty="0" err="1">
                <a:solidFill>
                  <a:srgbClr val="000000"/>
                </a:solidFill>
                <a:effectLst/>
                <a:latin typeface="TimesNewRomanPSMT"/>
              </a:rPr>
              <a:t>Stopwatch</a:t>
            </a:r>
            <a:r>
              <a:rPr lang="fr-MA" sz="2400" b="1" i="0" dirty="0">
                <a:solidFill>
                  <a:srgbClr val="000000"/>
                </a:solidFill>
                <a:effectLst/>
                <a:latin typeface="TimesNewRomanPSMT"/>
              </a:rPr>
              <a:t> </a:t>
            </a:r>
            <a:r>
              <a:rPr lang="fr-MA" sz="2400" b="1" i="0" dirty="0" err="1">
                <a:solidFill>
                  <a:srgbClr val="000000"/>
                </a:solidFill>
                <a:effectLst/>
                <a:latin typeface="TimesNewRomanPSMT"/>
              </a:rPr>
              <a:t>method</a:t>
            </a:r>
            <a:endParaRPr lang="fr-MA" sz="2400" b="1" dirty="0">
              <a:solidFill>
                <a:srgbClr val="000000"/>
              </a:solidFill>
              <a:latin typeface="TimesNewRomanPSMT"/>
            </a:endParaRPr>
          </a:p>
          <a:p>
            <a:pPr marL="457200" indent="-457200">
              <a:lnSpc>
                <a:spcPct val="200000"/>
              </a:lnSpc>
              <a:buFont typeface="+mj-lt"/>
              <a:buAutoNum type="arabicPeriod"/>
            </a:pPr>
            <a:r>
              <a:rPr lang="fr-MA" sz="2400" b="1" i="0" dirty="0">
                <a:solidFill>
                  <a:srgbClr val="000000"/>
                </a:solidFill>
                <a:effectLst/>
                <a:latin typeface="TimesNewRomanPSMT"/>
              </a:rPr>
              <a:t>Radar </a:t>
            </a:r>
            <a:r>
              <a:rPr lang="fr-MA" sz="2400" b="1" i="0" dirty="0" err="1">
                <a:solidFill>
                  <a:srgbClr val="000000"/>
                </a:solidFill>
                <a:effectLst/>
                <a:latin typeface="TimesNewRomanPSMT"/>
              </a:rPr>
              <a:t>meter</a:t>
            </a:r>
            <a:r>
              <a:rPr lang="fr-MA" sz="2400" b="1" i="0" dirty="0">
                <a:solidFill>
                  <a:srgbClr val="000000"/>
                </a:solidFill>
                <a:effectLst/>
                <a:latin typeface="TimesNewRomanPSMT"/>
              </a:rPr>
              <a:t> </a:t>
            </a:r>
            <a:r>
              <a:rPr lang="fr-MA" sz="2400" b="1" i="0" dirty="0" err="1">
                <a:solidFill>
                  <a:srgbClr val="000000"/>
                </a:solidFill>
                <a:effectLst/>
                <a:latin typeface="TimesNewRomanPSMT"/>
              </a:rPr>
              <a:t>method</a:t>
            </a:r>
            <a:endParaRPr lang="fr-MA" sz="2400" b="1" dirty="0">
              <a:solidFill>
                <a:srgbClr val="000000"/>
              </a:solidFill>
              <a:latin typeface="TimesNewRomanPSMT"/>
            </a:endParaRPr>
          </a:p>
          <a:p>
            <a:pPr marL="457200" indent="-457200">
              <a:lnSpc>
                <a:spcPct val="200000"/>
              </a:lnSpc>
              <a:buFont typeface="+mj-lt"/>
              <a:buAutoNum type="arabicPeriod"/>
            </a:pPr>
            <a:r>
              <a:rPr lang="fr-MA" altLang="en-US" sz="2400" b="1" dirty="0">
                <a:solidFill>
                  <a:srgbClr val="000000"/>
                </a:solidFill>
                <a:latin typeface="TimesNewRomanPSMT"/>
              </a:rPr>
              <a:t>The Jumelles Laser</a:t>
            </a:r>
          </a:p>
          <a:p>
            <a:pPr marL="457200" indent="-457200">
              <a:lnSpc>
                <a:spcPct val="200000"/>
              </a:lnSpc>
              <a:buFont typeface="+mj-lt"/>
              <a:buAutoNum type="arabicPeriod"/>
            </a:pPr>
            <a:r>
              <a:rPr lang="fr-MA" sz="2400" b="1" i="0" dirty="0" err="1">
                <a:solidFill>
                  <a:srgbClr val="000000"/>
                </a:solidFill>
                <a:effectLst/>
                <a:latin typeface="TimesNewRomanPSMT"/>
              </a:rPr>
              <a:t>Pneumatic</a:t>
            </a:r>
            <a:r>
              <a:rPr lang="fr-MA" sz="2400" b="1" i="0" dirty="0">
                <a:solidFill>
                  <a:srgbClr val="000000"/>
                </a:solidFill>
                <a:effectLst/>
                <a:latin typeface="TimesNewRomanPSMT"/>
              </a:rPr>
              <a:t> </a:t>
            </a:r>
            <a:r>
              <a:rPr lang="fr-MA" sz="2400" b="1" i="0" dirty="0" err="1">
                <a:solidFill>
                  <a:srgbClr val="000000"/>
                </a:solidFill>
                <a:effectLst/>
                <a:latin typeface="TimesNewRomanPSMT"/>
              </a:rPr>
              <a:t>method</a:t>
            </a:r>
            <a:endParaRPr lang="fr-MA" sz="2400" b="1" dirty="0">
              <a:solidFill>
                <a:srgbClr val="000000"/>
              </a:solidFill>
              <a:latin typeface="TimesNewRomanPSMT"/>
            </a:endParaRPr>
          </a:p>
          <a:p>
            <a:pPr marL="457200" indent="-457200">
              <a:lnSpc>
                <a:spcPct val="200000"/>
              </a:lnSpc>
              <a:buFont typeface="+mj-lt"/>
              <a:buAutoNum type="arabicPeriod"/>
            </a:pPr>
            <a:r>
              <a:rPr lang="en-US" altLang="en-US" sz="2400" b="1" dirty="0">
                <a:solidFill>
                  <a:srgbClr val="000000"/>
                </a:solidFill>
                <a:latin typeface="TimesNewRomanPSMT"/>
              </a:rPr>
              <a:t>Aerial photography</a:t>
            </a:r>
            <a:br>
              <a:rPr lang="fr-MA" sz="2400" b="1" dirty="0"/>
            </a:br>
            <a:endParaRPr lang="fr-MA" sz="2400" b="1" dirty="0"/>
          </a:p>
        </p:txBody>
      </p:sp>
    </p:spTree>
    <p:extLst>
      <p:ext uri="{BB962C8B-B14F-4D97-AF65-F5344CB8AC3E}">
        <p14:creationId xmlns:p14="http://schemas.microsoft.com/office/powerpoint/2010/main" val="98625017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0A672-87F8-E7A2-A498-7C617DB789DC}"/>
              </a:ext>
            </a:extLst>
          </p:cNvPr>
          <p:cNvSpPr>
            <a:spLocks noGrp="1"/>
          </p:cNvSpPr>
          <p:nvPr>
            <p:ph type="title"/>
          </p:nvPr>
        </p:nvSpPr>
        <p:spPr/>
        <p:txBody>
          <a:bodyPr/>
          <a:lstStyle/>
          <a:p>
            <a:r>
              <a:rPr lang="fr-MA" altLang="en-US" sz="4000" dirty="0">
                <a:ln w="0" cap="rnd">
                  <a:solidFill>
                    <a:srgbClr val="000000">
                      <a:alpha val="58000"/>
                    </a:srgbClr>
                  </a:solidFill>
                  <a:prstDash val="solid"/>
                </a:ln>
                <a:effectLst>
                  <a:glow rad="558800">
                    <a:srgbClr val="FFFF00">
                      <a:alpha val="50000"/>
                    </a:srgbClr>
                  </a:glow>
                </a:effectLst>
                <a:latin typeface="Times New Roman" panose="02020603050405020304" pitchFamily="18" charset="0"/>
                <a:ea typeface="+mn-ea"/>
                <a:cs typeface="Times New Roman" panose="02020603050405020304" pitchFamily="18" charset="0"/>
              </a:rPr>
              <a:t>1 - </a:t>
            </a:r>
            <a:r>
              <a:rPr lang="fr-MA" altLang="en-US" sz="4000" dirty="0" err="1">
                <a:ln w="0" cap="rnd">
                  <a:solidFill>
                    <a:srgbClr val="000000">
                      <a:alpha val="58000"/>
                    </a:srgbClr>
                  </a:solidFill>
                  <a:prstDash val="solid"/>
                </a:ln>
                <a:effectLst>
                  <a:glow rad="558800">
                    <a:srgbClr val="FFFF00">
                      <a:alpha val="50000"/>
                    </a:srgbClr>
                  </a:glow>
                </a:effectLst>
                <a:latin typeface="Times New Roman" panose="02020603050405020304" pitchFamily="18" charset="0"/>
                <a:ea typeface="+mn-ea"/>
                <a:cs typeface="Times New Roman" panose="02020603050405020304" pitchFamily="18" charset="0"/>
              </a:rPr>
              <a:t>Stopwatch</a:t>
            </a:r>
            <a:r>
              <a:rPr lang="fr-MA" altLang="en-US" sz="4000" dirty="0">
                <a:ln w="0" cap="rnd">
                  <a:solidFill>
                    <a:srgbClr val="000000">
                      <a:alpha val="58000"/>
                    </a:srgbClr>
                  </a:solidFill>
                  <a:prstDash val="solid"/>
                </a:ln>
                <a:effectLst>
                  <a:glow rad="558800">
                    <a:srgbClr val="FFFF00">
                      <a:alpha val="50000"/>
                    </a:srgbClr>
                  </a:glow>
                </a:effectLst>
                <a:latin typeface="Times New Roman" panose="02020603050405020304" pitchFamily="18" charset="0"/>
                <a:ea typeface="+mn-ea"/>
                <a:cs typeface="Times New Roman" panose="02020603050405020304" pitchFamily="18" charset="0"/>
              </a:rPr>
              <a:t> </a:t>
            </a:r>
            <a:r>
              <a:rPr lang="fr-MA" altLang="en-US" sz="4000" dirty="0" err="1">
                <a:ln w="0" cap="rnd">
                  <a:solidFill>
                    <a:srgbClr val="000000">
                      <a:alpha val="58000"/>
                    </a:srgbClr>
                  </a:solidFill>
                  <a:prstDash val="solid"/>
                </a:ln>
                <a:effectLst>
                  <a:glow rad="558800">
                    <a:srgbClr val="FFFF00">
                      <a:alpha val="50000"/>
                    </a:srgbClr>
                  </a:glow>
                </a:effectLst>
                <a:latin typeface="Times New Roman" panose="02020603050405020304" pitchFamily="18" charset="0"/>
                <a:ea typeface="+mn-ea"/>
                <a:cs typeface="Times New Roman" panose="02020603050405020304" pitchFamily="18" charset="0"/>
              </a:rPr>
              <a:t>method</a:t>
            </a:r>
            <a:endParaRPr lang="fr-MA" altLang="en-US" sz="4000" dirty="0">
              <a:ln w="0" cap="rnd">
                <a:solidFill>
                  <a:srgbClr val="000000">
                    <a:alpha val="58000"/>
                  </a:srgbClr>
                </a:solidFill>
                <a:prstDash val="solid"/>
              </a:ln>
              <a:effectLst>
                <a:glow rad="558800">
                  <a:srgbClr val="FFFF00">
                    <a:alpha val="50000"/>
                  </a:srgbClr>
                </a:glow>
              </a:effectLst>
              <a:latin typeface="Times New Roman" panose="02020603050405020304" pitchFamily="18" charset="0"/>
              <a:ea typeface="+mn-ea"/>
              <a:cs typeface="Times New Roman" panose="02020603050405020304" pitchFamily="18" charset="0"/>
            </a:endParaRPr>
          </a:p>
        </p:txBody>
      </p:sp>
      <p:sp>
        <p:nvSpPr>
          <p:cNvPr id="4" name="Rectangle 3"/>
          <p:cNvSpPr/>
          <p:nvPr/>
        </p:nvSpPr>
        <p:spPr>
          <a:xfrm>
            <a:off x="605390" y="2996952"/>
            <a:ext cx="10981220" cy="1200329"/>
          </a:xfrm>
          <a:prstGeom prst="rect">
            <a:avLst/>
          </a:prstGeom>
        </p:spPr>
        <p:txBody>
          <a:bodyPr wrap="square">
            <a:spAutoFit/>
          </a:bodyPr>
          <a:lstStyle/>
          <a:p>
            <a:pPr indent="457200" algn="just" latinLnBrk="0"/>
            <a:r>
              <a:rPr lang="en-US" altLang="en-US" sz="2400" dirty="0">
                <a:solidFill>
                  <a:prstClr val="black"/>
                </a:solidFill>
                <a:latin typeface="Times New Roman" panose="02020603050405020304" pitchFamily="18" charset="0"/>
                <a:cs typeface="Times New Roman" panose="02020603050405020304" pitchFamily="18" charset="0"/>
              </a:rPr>
              <a:t>The stopwatch method can be used to successfully complete a spot speed study using a small sample size taken over a relatively short period of time. The stopwatch </a:t>
            </a:r>
            <a:r>
              <a:rPr lang="en-US" sz="2400" dirty="0">
                <a:solidFill>
                  <a:prstClr val="black"/>
                </a:solidFill>
                <a:latin typeface="Times New Roman" panose="02020603050405020304" pitchFamily="18" charset="0"/>
                <a:cs typeface="Times New Roman" panose="02020603050405020304" pitchFamily="18" charset="0"/>
              </a:rPr>
              <a:t>method is a quick and inexpensive method for collecting speed data.</a:t>
            </a:r>
            <a:endParaRPr lang="fr-FR" sz="24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4103598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EE6BC638-39B7-4287-91A7-2A3DDA573295}" type="slidenum">
              <a:rPr lang="ko-KR" altLang="en-US" smtClean="0">
                <a:latin typeface="Times New Roman" panose="02020603050405020304" pitchFamily="18" charset="0"/>
                <a:cs typeface="Times New Roman" panose="02020603050405020304" pitchFamily="18" charset="0"/>
              </a:rPr>
              <a:pPr/>
              <a:t>18</a:t>
            </a:fld>
            <a:endParaRPr lang="ko-KR" altLang="en-US">
              <a:latin typeface="Times New Roman" panose="02020603050405020304" pitchFamily="18" charset="0"/>
              <a:cs typeface="Times New Roman" panose="02020603050405020304" pitchFamily="18" charset="0"/>
            </a:endParaRPr>
          </a:p>
        </p:txBody>
      </p:sp>
      <p:sp>
        <p:nvSpPr>
          <p:cNvPr id="5" name="Rectangle 4"/>
          <p:cNvSpPr/>
          <p:nvPr/>
        </p:nvSpPr>
        <p:spPr>
          <a:xfrm>
            <a:off x="551384" y="1556792"/>
            <a:ext cx="11031016" cy="1323439"/>
          </a:xfrm>
          <a:prstGeom prst="rect">
            <a:avLst/>
          </a:prstGeom>
        </p:spPr>
        <p:txBody>
          <a:bodyPr wrap="square">
            <a:spAutoFit/>
          </a:bodyPr>
          <a:lstStyle/>
          <a:p>
            <a:pPr indent="457200" algn="just" latinLnBrk="0"/>
            <a:r>
              <a:rPr lang="en-US" sz="2000" dirty="0">
                <a:solidFill>
                  <a:prstClr val="black"/>
                </a:solidFill>
                <a:latin typeface="Times New Roman" panose="02020603050405020304" pitchFamily="18" charset="0"/>
                <a:cs typeface="Times New Roman" panose="02020603050405020304" pitchFamily="18" charset="0"/>
              </a:rPr>
              <a:t>As the front wheels of a vehicle (or only the lead vehicle in a group) cross a mark or pavement crack at the beginning of the predetermined study length, the observer starts the stopwatch. </a:t>
            </a:r>
          </a:p>
          <a:p>
            <a:pPr indent="457200" algn="just" latinLnBrk="0"/>
            <a:r>
              <a:rPr lang="en-US" sz="2000" dirty="0">
                <a:solidFill>
                  <a:prstClr val="black"/>
                </a:solidFill>
                <a:latin typeface="Times New Roman" panose="02020603050405020304" pitchFamily="18" charset="0"/>
                <a:cs typeface="Times New Roman" panose="02020603050405020304" pitchFamily="18" charset="0"/>
              </a:rPr>
              <a:t>The watch is stopped when the vehicle’s front wheels pass a reference line in front of the observer. A slash is recorded on the data form corresponding to the elapsed time observed.</a:t>
            </a:r>
          </a:p>
        </p:txBody>
      </p:sp>
      <p:pic>
        <p:nvPicPr>
          <p:cNvPr id="6" name="Image 5"/>
          <p:cNvPicPr>
            <a:picLocks noChangeAspect="1"/>
          </p:cNvPicPr>
          <p:nvPr/>
        </p:nvPicPr>
        <p:blipFill>
          <a:blip r:embed="rId3"/>
          <a:stretch>
            <a:fillRect/>
          </a:stretch>
        </p:blipFill>
        <p:spPr>
          <a:xfrm>
            <a:off x="1883299" y="3319420"/>
            <a:ext cx="8425402" cy="3237257"/>
          </a:xfrm>
          <a:prstGeom prst="rect">
            <a:avLst/>
          </a:prstGeom>
        </p:spPr>
      </p:pic>
      <p:sp>
        <p:nvSpPr>
          <p:cNvPr id="7" name="Title 1">
            <a:extLst>
              <a:ext uri="{FF2B5EF4-FFF2-40B4-BE49-F238E27FC236}">
                <a16:creationId xmlns:a16="http://schemas.microsoft.com/office/drawing/2014/main" id="{14661B7E-5E0B-CD14-64DF-E995AF53E4E9}"/>
              </a:ext>
            </a:extLst>
          </p:cNvPr>
          <p:cNvSpPr>
            <a:spLocks noGrp="1"/>
          </p:cNvSpPr>
          <p:nvPr>
            <p:ph type="title"/>
          </p:nvPr>
        </p:nvSpPr>
        <p:spPr>
          <a:xfrm>
            <a:off x="-29108" y="228685"/>
            <a:ext cx="12192000" cy="796908"/>
          </a:xfrm>
        </p:spPr>
        <p:txBody>
          <a:bodyPr>
            <a:normAutofit/>
          </a:bodyPr>
          <a:lstStyle/>
          <a:p>
            <a:r>
              <a:rPr lang="fr-MA" altLang="en-US" sz="2800" dirty="0">
                <a:ln w="0" cap="rnd">
                  <a:solidFill>
                    <a:srgbClr val="000000">
                      <a:alpha val="58000"/>
                    </a:srgbClr>
                  </a:solidFill>
                  <a:prstDash val="solid"/>
                </a:ln>
                <a:effectLst>
                  <a:glow rad="558800">
                    <a:srgbClr val="FFFF00">
                      <a:alpha val="50000"/>
                    </a:srgbClr>
                  </a:glow>
                </a:effectLst>
                <a:latin typeface="Times New Roman" panose="02020603050405020304" pitchFamily="18" charset="0"/>
                <a:ea typeface="+mn-ea"/>
                <a:cs typeface="Times New Roman" panose="02020603050405020304" pitchFamily="18" charset="0"/>
              </a:rPr>
              <a:t>1 - </a:t>
            </a:r>
            <a:r>
              <a:rPr lang="fr-MA" altLang="en-US" sz="2800" dirty="0" err="1">
                <a:ln w="0" cap="rnd">
                  <a:solidFill>
                    <a:srgbClr val="000000">
                      <a:alpha val="58000"/>
                    </a:srgbClr>
                  </a:solidFill>
                  <a:prstDash val="solid"/>
                </a:ln>
                <a:effectLst>
                  <a:glow rad="558800">
                    <a:srgbClr val="FFFF00">
                      <a:alpha val="50000"/>
                    </a:srgbClr>
                  </a:glow>
                </a:effectLst>
                <a:latin typeface="Times New Roman" panose="02020603050405020304" pitchFamily="18" charset="0"/>
                <a:ea typeface="+mn-ea"/>
                <a:cs typeface="Times New Roman" panose="02020603050405020304" pitchFamily="18" charset="0"/>
              </a:rPr>
              <a:t>Stopwatch</a:t>
            </a:r>
            <a:r>
              <a:rPr lang="fr-MA" altLang="en-US" sz="2800" dirty="0">
                <a:ln w="0" cap="rnd">
                  <a:solidFill>
                    <a:srgbClr val="000000">
                      <a:alpha val="58000"/>
                    </a:srgbClr>
                  </a:solidFill>
                  <a:prstDash val="solid"/>
                </a:ln>
                <a:effectLst>
                  <a:glow rad="558800">
                    <a:srgbClr val="FFFF00">
                      <a:alpha val="50000"/>
                    </a:srgbClr>
                  </a:glow>
                </a:effectLst>
                <a:latin typeface="Times New Roman" panose="02020603050405020304" pitchFamily="18" charset="0"/>
                <a:ea typeface="+mn-ea"/>
                <a:cs typeface="Times New Roman" panose="02020603050405020304" pitchFamily="18" charset="0"/>
              </a:rPr>
              <a:t> </a:t>
            </a:r>
            <a:r>
              <a:rPr lang="fr-MA" altLang="en-US" sz="2800" dirty="0" err="1">
                <a:ln w="0" cap="rnd">
                  <a:solidFill>
                    <a:srgbClr val="000000">
                      <a:alpha val="58000"/>
                    </a:srgbClr>
                  </a:solidFill>
                  <a:prstDash val="solid"/>
                </a:ln>
                <a:effectLst>
                  <a:glow rad="558800">
                    <a:srgbClr val="FFFF00">
                      <a:alpha val="50000"/>
                    </a:srgbClr>
                  </a:glow>
                </a:effectLst>
                <a:latin typeface="Times New Roman" panose="02020603050405020304" pitchFamily="18" charset="0"/>
                <a:ea typeface="+mn-ea"/>
                <a:cs typeface="Times New Roman" panose="02020603050405020304" pitchFamily="18" charset="0"/>
              </a:rPr>
              <a:t>method</a:t>
            </a:r>
            <a:r>
              <a:rPr lang="fr-MA" altLang="en-US" sz="2800" dirty="0">
                <a:ln w="0" cap="rnd">
                  <a:solidFill>
                    <a:srgbClr val="000000">
                      <a:alpha val="58000"/>
                    </a:srgbClr>
                  </a:solidFill>
                  <a:prstDash val="solid"/>
                </a:ln>
                <a:effectLst>
                  <a:glow rad="558800">
                    <a:srgbClr val="FFFF00">
                      <a:alpha val="50000"/>
                    </a:srgbClr>
                  </a:glow>
                </a:effectLst>
                <a:latin typeface="Times New Roman" panose="02020603050405020304" pitchFamily="18" charset="0"/>
                <a:ea typeface="+mn-ea"/>
                <a:cs typeface="Times New Roman" panose="02020603050405020304" pitchFamily="18" charset="0"/>
              </a:rPr>
              <a:t> : </a:t>
            </a:r>
            <a:r>
              <a:rPr lang="fr-MA" altLang="en-US" sz="2800" dirty="0" err="1">
                <a:solidFill>
                  <a:prstClr val="black"/>
                </a:solidFill>
                <a:latin typeface="Times New Roman" panose="02020603050405020304" pitchFamily="18" charset="0"/>
                <a:ea typeface="+mn-ea"/>
                <a:cs typeface="Times New Roman" panose="02020603050405020304" pitchFamily="18" charset="0"/>
              </a:rPr>
              <a:t>Measurement</a:t>
            </a:r>
            <a:r>
              <a:rPr lang="fr-MA" altLang="en-US" sz="2800" dirty="0">
                <a:solidFill>
                  <a:prstClr val="black"/>
                </a:solidFill>
                <a:latin typeface="Times New Roman" panose="02020603050405020304" pitchFamily="18" charset="0"/>
                <a:ea typeface="+mn-ea"/>
                <a:cs typeface="Times New Roman" panose="02020603050405020304" pitchFamily="18" charset="0"/>
              </a:rPr>
              <a:t> </a:t>
            </a:r>
            <a:r>
              <a:rPr lang="fr-MA" altLang="en-US" sz="2800" dirty="0" err="1">
                <a:solidFill>
                  <a:prstClr val="black"/>
                </a:solidFill>
                <a:latin typeface="Times New Roman" panose="02020603050405020304" pitchFamily="18" charset="0"/>
                <a:ea typeface="+mn-ea"/>
                <a:cs typeface="Times New Roman" panose="02020603050405020304" pitchFamily="18" charset="0"/>
              </a:rPr>
              <a:t>methodology</a:t>
            </a:r>
            <a:r>
              <a:rPr lang="fr-MA" altLang="en-US" sz="2800" dirty="0">
                <a:solidFill>
                  <a:prstClr val="black"/>
                </a:solidFill>
                <a:latin typeface="Times New Roman" panose="02020603050405020304" pitchFamily="18" charset="0"/>
                <a:ea typeface="+mn-ea"/>
                <a:cs typeface="Times New Roman" panose="02020603050405020304" pitchFamily="18" charset="0"/>
              </a:rPr>
              <a:t> </a:t>
            </a:r>
          </a:p>
        </p:txBody>
      </p:sp>
    </p:spTree>
    <p:extLst>
      <p:ext uri="{BB962C8B-B14F-4D97-AF65-F5344CB8AC3E}">
        <p14:creationId xmlns:p14="http://schemas.microsoft.com/office/powerpoint/2010/main" val="229789461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600C9-96C1-D352-82E2-CF727DCDC4CC}"/>
              </a:ext>
            </a:extLst>
          </p:cNvPr>
          <p:cNvSpPr>
            <a:spLocks noGrp="1"/>
          </p:cNvSpPr>
          <p:nvPr>
            <p:ph type="title"/>
          </p:nvPr>
        </p:nvSpPr>
        <p:spPr/>
        <p:txBody>
          <a:bodyPr/>
          <a:lstStyle/>
          <a:p>
            <a:r>
              <a:rPr lang="en-US" altLang="en-US" sz="4000" dirty="0">
                <a:ln w="0" cap="rnd">
                  <a:solidFill>
                    <a:srgbClr val="000000">
                      <a:alpha val="58000"/>
                    </a:srgbClr>
                  </a:solidFill>
                  <a:prstDash val="solid"/>
                </a:ln>
                <a:effectLst>
                  <a:glow rad="558800">
                    <a:srgbClr val="FFFF00">
                      <a:alpha val="50000"/>
                    </a:srgbClr>
                  </a:glow>
                </a:effectLst>
                <a:latin typeface="Times New Roman" panose="02020603050405020304" pitchFamily="18" charset="0"/>
                <a:ea typeface="+mn-ea"/>
                <a:cs typeface="Times New Roman" panose="02020603050405020304" pitchFamily="18" charset="0"/>
              </a:rPr>
              <a:t>2 - Radar meter method</a:t>
            </a:r>
            <a:endParaRPr lang="fr-MA" altLang="en-US" sz="4000" dirty="0">
              <a:ln w="0" cap="rnd">
                <a:solidFill>
                  <a:srgbClr val="000000">
                    <a:alpha val="58000"/>
                  </a:srgbClr>
                </a:solidFill>
                <a:prstDash val="solid"/>
              </a:ln>
              <a:effectLst>
                <a:glow rad="558800">
                  <a:srgbClr val="FFFF00">
                    <a:alpha val="50000"/>
                  </a:srgbClr>
                </a:glow>
              </a:effectLst>
              <a:latin typeface="Times New Roman" panose="02020603050405020304" pitchFamily="18" charset="0"/>
              <a:ea typeface="+mn-ea"/>
              <a:cs typeface="Times New Roman" panose="02020603050405020304" pitchFamily="18" charset="0"/>
            </a:endParaRPr>
          </a:p>
        </p:txBody>
      </p:sp>
      <p:sp>
        <p:nvSpPr>
          <p:cNvPr id="4" name="Content Placeholder 2">
            <a:extLst>
              <a:ext uri="{FF2B5EF4-FFF2-40B4-BE49-F238E27FC236}">
                <a16:creationId xmlns:a16="http://schemas.microsoft.com/office/drawing/2014/main" id="{AF7CBB26-E657-4595-D255-F09900614B15}"/>
              </a:ext>
            </a:extLst>
          </p:cNvPr>
          <p:cNvSpPr txBox="1">
            <a:spLocks/>
          </p:cNvSpPr>
          <p:nvPr/>
        </p:nvSpPr>
        <p:spPr>
          <a:xfrm>
            <a:off x="332657" y="1844824"/>
            <a:ext cx="11451976" cy="4681603"/>
          </a:xfrm>
          <a:prstGeom prst="rect">
            <a:avLst/>
          </a:prstGeom>
        </p:spPr>
        <p:txBody>
          <a:bodyPr vert="horz" lIns="91440" tIns="45720" rIns="91440" bIns="45720" rtlCol="0">
            <a:normAutofit/>
          </a:bodyPr>
          <a:lstStyle>
            <a:lvl1pPr marL="342900" indent="-342900" algn="l" defTabSz="914400" rtl="0" eaLnBrk="1" latinLnBrk="1" hangingPunct="1">
              <a:spcBef>
                <a:spcPct val="20000"/>
              </a:spcBef>
              <a:buFont typeface="Arial" pitchFamily="34" charset="0"/>
              <a:buNone/>
              <a:defRPr lang="ko-KR" altLang="en-US" sz="2000" kern="1200" baseline="0">
                <a:solidFill>
                  <a:schemeClr val="tx1">
                    <a:lumMod val="65000"/>
                    <a:lumOff val="35000"/>
                  </a:schemeClr>
                </a:solidFill>
                <a:latin typeface="+mj-lt"/>
                <a:ea typeface="맑은 고딕" pitchFamily="50" charset="-127"/>
                <a:cs typeface="+mn-cs"/>
              </a:defRPr>
            </a:lvl1pPr>
            <a:lvl2pPr marL="742950" indent="-285750" algn="l" defTabSz="914400" rtl="0" eaLnBrk="1" latinLnBrk="1" hangingPunct="1">
              <a:spcBef>
                <a:spcPct val="20000"/>
              </a:spcBef>
              <a:buFont typeface="Arial" pitchFamily="34" charset="0"/>
              <a:buNone/>
              <a:defRPr lang="ko-KR" altLang="en-US" sz="1800" kern="1200" baseline="0">
                <a:solidFill>
                  <a:schemeClr val="tx1">
                    <a:lumMod val="65000"/>
                    <a:lumOff val="35000"/>
                  </a:schemeClr>
                </a:solidFill>
                <a:latin typeface="+mj-lt"/>
                <a:ea typeface="맑은 고딕" pitchFamily="50" charset="-127"/>
                <a:cs typeface="+mn-cs"/>
              </a:defRPr>
            </a:lvl2pPr>
            <a:lvl3pPr marL="1143000" indent="-228600" algn="l" defTabSz="914400" rtl="0" eaLnBrk="1" latinLnBrk="1" hangingPunct="1">
              <a:spcBef>
                <a:spcPct val="20000"/>
              </a:spcBef>
              <a:buFont typeface="Arial" pitchFamily="34" charset="0"/>
              <a:buNone/>
              <a:defRPr lang="ko-KR" altLang="en-US" sz="1800" kern="1200" baseline="0">
                <a:solidFill>
                  <a:schemeClr val="tx1">
                    <a:lumMod val="65000"/>
                    <a:lumOff val="35000"/>
                  </a:schemeClr>
                </a:solidFill>
                <a:latin typeface="+mj-lt"/>
                <a:ea typeface="맑은 고딕" pitchFamily="50" charset="-127"/>
                <a:cs typeface="+mn-cs"/>
              </a:defRPr>
            </a:lvl3pPr>
            <a:lvl4pPr marL="1600200" indent="-228600" algn="l" defTabSz="914400" rtl="0" eaLnBrk="1" latinLnBrk="1" hangingPunct="1">
              <a:spcBef>
                <a:spcPct val="20000"/>
              </a:spcBef>
              <a:buFont typeface="Arial" pitchFamily="34" charset="0"/>
              <a:buNone/>
              <a:defRPr lang="ko-KR" altLang="en-US" sz="1800" kern="1200" baseline="0">
                <a:solidFill>
                  <a:schemeClr val="tx1">
                    <a:lumMod val="65000"/>
                    <a:lumOff val="35000"/>
                  </a:schemeClr>
                </a:solidFill>
                <a:latin typeface="+mj-lt"/>
                <a:ea typeface="맑은 고딕" pitchFamily="50" charset="-127"/>
                <a:cs typeface="+mn-cs"/>
              </a:defRPr>
            </a:lvl4pPr>
            <a:lvl5pPr marL="2057400" indent="-228600" algn="l" defTabSz="914400" rtl="0" eaLnBrk="1" latinLnBrk="1" hangingPunct="1">
              <a:spcBef>
                <a:spcPct val="20000"/>
              </a:spcBef>
              <a:buFont typeface="Arial" pitchFamily="34" charset="0"/>
              <a:buNone/>
              <a:defRPr lang="ko-KR" altLang="en-US" sz="1800" kern="1200" baseline="0">
                <a:solidFill>
                  <a:schemeClr val="tx1">
                    <a:lumMod val="65000"/>
                    <a:lumOff val="35000"/>
                  </a:schemeClr>
                </a:solidFill>
                <a:latin typeface="+mj-lt"/>
                <a:ea typeface="맑은 고딕" pitchFamily="50" charset="-127"/>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a:lnSpc>
                <a:spcPct val="115000"/>
              </a:lnSpc>
              <a:spcAft>
                <a:spcPts val="1000"/>
              </a:spcAft>
              <a:buFont typeface="Wingdings" panose="05000000000000000000" pitchFamily="2" charset="2"/>
              <a:buChar char="ü"/>
            </a:pPr>
            <a:r>
              <a:rPr lang="en-US"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This is a newly developed method, it records speed automatically and uses a radar transceiver. </a:t>
            </a:r>
          </a:p>
          <a:p>
            <a:pPr>
              <a:lnSpc>
                <a:spcPct val="115000"/>
              </a:lnSpc>
              <a:spcAft>
                <a:spcPts val="1000"/>
              </a:spcAft>
              <a:buFont typeface="Wingdings" panose="05000000000000000000" pitchFamily="2" charset="2"/>
              <a:buChar char="ü"/>
            </a:pPr>
            <a:r>
              <a:rPr lang="en-US"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The device transmits high frequency electromagnetic waves in a narrow beam to the moving vehicle, and the reflected waves changed their length according to the speed of the vehicle and are returned to the receiving unit, </a:t>
            </a:r>
          </a:p>
          <a:p>
            <a:pPr>
              <a:lnSpc>
                <a:spcPct val="115000"/>
              </a:lnSpc>
              <a:spcAft>
                <a:spcPts val="1000"/>
              </a:spcAft>
              <a:buFont typeface="Wingdings" panose="05000000000000000000" pitchFamily="2" charset="2"/>
              <a:buChar char="ü"/>
            </a:pPr>
            <a:r>
              <a:rPr lang="en-US"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The radar speedometer works on the principle of the Doppler effect. Radio frequency microwaves are transmitted to a moving vehicle. According to the Doppler effect, the speed of the vehicle is proportional to the change in frequency of the microwaves received by the transmitter after being reflected by the vehicle.</a:t>
            </a:r>
          </a:p>
          <a:p>
            <a:pPr>
              <a:lnSpc>
                <a:spcPct val="115000"/>
              </a:lnSpc>
              <a:spcAft>
                <a:spcPts val="1000"/>
              </a:spcAft>
              <a:buFont typeface="Wingdings" panose="05000000000000000000" pitchFamily="2" charset="2"/>
              <a:buChar char="ü"/>
            </a:pPr>
            <a:r>
              <a:rPr lang="en-US"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The speedometer is portable and battery operated; it is installed near the edge of the road about 1m height above the road surface. This is used by the traffic police department to enforce speed limits.</a:t>
            </a:r>
            <a:endParaRPr lang="fr-MA" sz="1800" dirty="0">
              <a:solidFill>
                <a:schemeClr val="tx1"/>
              </a:solidFill>
              <a:latin typeface="Times New Roman" panose="02020603050405020304" pitchFamily="18" charset="0"/>
              <a:cs typeface="Times New Roman" panose="02020603050405020304" pitchFamily="18" charset="0"/>
            </a:endParaRPr>
          </a:p>
          <a:p>
            <a:pPr>
              <a:lnSpc>
                <a:spcPct val="115000"/>
              </a:lnSpc>
              <a:spcAft>
                <a:spcPts val="1000"/>
              </a:spcAft>
              <a:buFont typeface="Wingdings" panose="05000000000000000000" pitchFamily="2" charset="2"/>
              <a:buChar char="ü"/>
            </a:pPr>
            <a:endParaRPr lang="fr-MA"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1000"/>
              </a:spcAft>
              <a:buFont typeface="Wingdings" panose="05000000000000000000" pitchFamily="2" charset="2"/>
              <a:buChar char="ü"/>
            </a:pPr>
            <a:endParaRPr lang="fr-MA"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8890026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68550896-3FB2-E091-B079-02B9693F101C}"/>
              </a:ext>
            </a:extLst>
          </p:cNvPr>
          <p:cNvSpPr>
            <a:spLocks noGrp="1"/>
          </p:cNvSpPr>
          <p:nvPr>
            <p:ph type="sldNum" sz="quarter" idx="12"/>
          </p:nvPr>
        </p:nvSpPr>
        <p:spPr>
          <a:xfrm>
            <a:off x="4793083" y="6282430"/>
            <a:ext cx="2844800" cy="292079"/>
          </a:xfrm>
        </p:spPr>
        <p:txBody>
          <a:bodyPr vert="horz" lIns="91440" tIns="45720" rIns="91440" bIns="45720" rtlCol="0" anchor="ctr"/>
          <a:lstStyle/>
          <a:p>
            <a:pPr algn="ctr"/>
            <a:fld id="{EE6BC638-39B7-4287-91A7-2A3DDA573295}" type="slidenum">
              <a:rPr lang="ko-KR" altLang="en-US" sz="1400" b="1" smtClean="0">
                <a:solidFill>
                  <a:srgbClr val="000000"/>
                </a:solidFill>
                <a:latin typeface="+mj-lt"/>
              </a:rPr>
              <a:pPr algn="ctr"/>
              <a:t>2</a:t>
            </a:fld>
            <a:endParaRPr lang="ko-KR" altLang="en-US" sz="1400" b="1" dirty="0">
              <a:solidFill>
                <a:srgbClr val="000000"/>
              </a:solidFill>
              <a:latin typeface="+mj-lt"/>
            </a:endParaRPr>
          </a:p>
        </p:txBody>
      </p:sp>
      <p:grpSp>
        <p:nvGrpSpPr>
          <p:cNvPr id="3" name="Group 21">
            <a:extLst>
              <a:ext uri="{FF2B5EF4-FFF2-40B4-BE49-F238E27FC236}">
                <a16:creationId xmlns:a16="http://schemas.microsoft.com/office/drawing/2014/main" id="{65E11FDC-8FD7-55E2-CBFC-21F3AB63F757}"/>
              </a:ext>
            </a:extLst>
          </p:cNvPr>
          <p:cNvGrpSpPr/>
          <p:nvPr/>
        </p:nvGrpSpPr>
        <p:grpSpPr>
          <a:xfrm>
            <a:off x="3686360" y="3161154"/>
            <a:ext cx="5029208" cy="5029208"/>
            <a:chOff x="3581393" y="914393"/>
            <a:chExt cx="5029208" cy="5029208"/>
          </a:xfrm>
        </p:grpSpPr>
        <p:sp>
          <p:nvSpPr>
            <p:cNvPr id="4" name="Block Arc 1">
              <a:extLst>
                <a:ext uri="{FF2B5EF4-FFF2-40B4-BE49-F238E27FC236}">
                  <a16:creationId xmlns:a16="http://schemas.microsoft.com/office/drawing/2014/main" id="{CA941B13-489F-4E93-5DE0-3B2E61D13A1E}"/>
                </a:ext>
              </a:extLst>
            </p:cNvPr>
            <p:cNvSpPr/>
            <p:nvPr/>
          </p:nvSpPr>
          <p:spPr>
            <a:xfrm>
              <a:off x="3581400" y="914400"/>
              <a:ext cx="5029200" cy="5029200"/>
            </a:xfrm>
            <a:prstGeom prst="blockArc">
              <a:avLst>
                <a:gd name="adj1" fmla="val 20015701"/>
                <a:gd name="adj2" fmla="val 23033"/>
                <a:gd name="adj3" fmla="val 11233"/>
              </a:avLst>
            </a:prstGeom>
            <a:solidFill>
              <a:srgbClr val="D43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sp>
          <p:nvSpPr>
            <p:cNvPr id="5" name="Block Arc 14">
              <a:extLst>
                <a:ext uri="{FF2B5EF4-FFF2-40B4-BE49-F238E27FC236}">
                  <a16:creationId xmlns:a16="http://schemas.microsoft.com/office/drawing/2014/main" id="{CF0BACDB-6F19-0E3D-0F68-89E8E572400B}"/>
                </a:ext>
              </a:extLst>
            </p:cNvPr>
            <p:cNvSpPr/>
            <p:nvPr/>
          </p:nvSpPr>
          <p:spPr>
            <a:xfrm rot="20285102">
              <a:off x="3581400" y="914400"/>
              <a:ext cx="5029200" cy="5029200"/>
            </a:xfrm>
            <a:prstGeom prst="blockArc">
              <a:avLst>
                <a:gd name="adj1" fmla="val 19602555"/>
                <a:gd name="adj2" fmla="val 21130482"/>
                <a:gd name="adj3" fmla="val 11323"/>
              </a:avLst>
            </a:prstGeom>
            <a:solidFill>
              <a:srgbClr val="E2623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solidFill>
                  <a:schemeClr val="tx1"/>
                </a:solidFill>
              </a:endParaRPr>
            </a:p>
          </p:txBody>
        </p:sp>
        <p:sp>
          <p:nvSpPr>
            <p:cNvPr id="6" name="Block Arc 15">
              <a:extLst>
                <a:ext uri="{FF2B5EF4-FFF2-40B4-BE49-F238E27FC236}">
                  <a16:creationId xmlns:a16="http://schemas.microsoft.com/office/drawing/2014/main" id="{85D45F2B-64C8-7AD0-27ED-488CB6AA0D42}"/>
                </a:ext>
              </a:extLst>
            </p:cNvPr>
            <p:cNvSpPr/>
            <p:nvPr/>
          </p:nvSpPr>
          <p:spPr>
            <a:xfrm rot="12029922">
              <a:off x="3581400" y="914400"/>
              <a:ext cx="5029200" cy="5029200"/>
            </a:xfrm>
            <a:prstGeom prst="blockArc">
              <a:avLst>
                <a:gd name="adj1" fmla="val 20392181"/>
                <a:gd name="adj2" fmla="val 275576"/>
                <a:gd name="adj3" fmla="val 10918"/>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solidFill>
                  <a:schemeClr val="tx1"/>
                </a:solidFill>
              </a:endParaRPr>
            </a:p>
          </p:txBody>
        </p:sp>
        <p:sp>
          <p:nvSpPr>
            <p:cNvPr id="7" name="Block Arc 16">
              <a:extLst>
                <a:ext uri="{FF2B5EF4-FFF2-40B4-BE49-F238E27FC236}">
                  <a16:creationId xmlns:a16="http://schemas.microsoft.com/office/drawing/2014/main" id="{938EFEB8-44CC-8C37-4BF5-B62BC134E6A0}"/>
                </a:ext>
              </a:extLst>
            </p:cNvPr>
            <p:cNvSpPr/>
            <p:nvPr/>
          </p:nvSpPr>
          <p:spPr>
            <a:xfrm rot="18942844">
              <a:off x="3581401" y="914401"/>
              <a:ext cx="5029200" cy="5029200"/>
            </a:xfrm>
            <a:prstGeom prst="blockArc">
              <a:avLst>
                <a:gd name="adj1" fmla="val 18980618"/>
                <a:gd name="adj2" fmla="val 20694916"/>
                <a:gd name="adj3" fmla="val 11396"/>
              </a:avLst>
            </a:prstGeom>
            <a:solidFill>
              <a:srgbClr val="F1912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solidFill>
                  <a:schemeClr val="tx1"/>
                </a:solidFill>
              </a:endParaRPr>
            </a:p>
          </p:txBody>
        </p:sp>
        <p:sp>
          <p:nvSpPr>
            <p:cNvPr id="8" name="Block Arc 19">
              <a:extLst>
                <a:ext uri="{FF2B5EF4-FFF2-40B4-BE49-F238E27FC236}">
                  <a16:creationId xmlns:a16="http://schemas.microsoft.com/office/drawing/2014/main" id="{9EACBF9E-19D0-38AC-CAD2-1FA1DC9AA6ED}"/>
                </a:ext>
              </a:extLst>
            </p:cNvPr>
            <p:cNvSpPr/>
            <p:nvPr/>
          </p:nvSpPr>
          <p:spPr>
            <a:xfrm rot="14843255">
              <a:off x="3581396" y="914396"/>
              <a:ext cx="5029200" cy="5029200"/>
            </a:xfrm>
            <a:prstGeom prst="blockArc">
              <a:avLst>
                <a:gd name="adj1" fmla="val 21138370"/>
                <a:gd name="adj2" fmla="val 1179555"/>
                <a:gd name="adj3" fmla="val 11307"/>
              </a:avLst>
            </a:prstGeom>
            <a:solidFill>
              <a:srgbClr val="92B22E"/>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sp>
          <p:nvSpPr>
            <p:cNvPr id="9" name="Block Arc 20">
              <a:extLst>
                <a:ext uri="{FF2B5EF4-FFF2-40B4-BE49-F238E27FC236}">
                  <a16:creationId xmlns:a16="http://schemas.microsoft.com/office/drawing/2014/main" id="{5E458D5E-2799-3177-CBE3-16D25135BE16}"/>
                </a:ext>
              </a:extLst>
            </p:cNvPr>
            <p:cNvSpPr/>
            <p:nvPr/>
          </p:nvSpPr>
          <p:spPr>
            <a:xfrm rot="13420077">
              <a:off x="3581393" y="914393"/>
              <a:ext cx="5029200" cy="5029200"/>
            </a:xfrm>
            <a:prstGeom prst="blockArc">
              <a:avLst>
                <a:gd name="adj1" fmla="val 20738444"/>
                <a:gd name="adj2" fmla="val 679462"/>
                <a:gd name="adj3" fmla="val 11037"/>
              </a:avLst>
            </a:prstGeom>
            <a:solidFill>
              <a:srgbClr val="76B234"/>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grpSp>
      <p:grpSp>
        <p:nvGrpSpPr>
          <p:cNvPr id="10" name="Group 30">
            <a:extLst>
              <a:ext uri="{FF2B5EF4-FFF2-40B4-BE49-F238E27FC236}">
                <a16:creationId xmlns:a16="http://schemas.microsoft.com/office/drawing/2014/main" id="{E05F6AEB-A9CF-6125-CF1A-042B8C160826}"/>
              </a:ext>
            </a:extLst>
          </p:cNvPr>
          <p:cNvGrpSpPr/>
          <p:nvPr/>
        </p:nvGrpSpPr>
        <p:grpSpPr>
          <a:xfrm rot="16200000">
            <a:off x="6155244" y="3846959"/>
            <a:ext cx="91566" cy="3657600"/>
            <a:chOff x="6050280" y="1600200"/>
            <a:chExt cx="91566" cy="3657600"/>
          </a:xfrm>
          <a:solidFill>
            <a:srgbClr val="000000"/>
          </a:solidFill>
        </p:grpSpPr>
        <p:sp>
          <p:nvSpPr>
            <p:cNvPr id="11" name="Isosceles Triangle 29">
              <a:extLst>
                <a:ext uri="{FF2B5EF4-FFF2-40B4-BE49-F238E27FC236}">
                  <a16:creationId xmlns:a16="http://schemas.microsoft.com/office/drawing/2014/main" id="{4BADB860-36C0-88CA-E0A3-97E22A4FC87A}"/>
                </a:ext>
              </a:extLst>
            </p:cNvPr>
            <p:cNvSpPr/>
            <p:nvPr/>
          </p:nvSpPr>
          <p:spPr>
            <a:xfrm>
              <a:off x="6050280" y="1600200"/>
              <a:ext cx="91440" cy="182880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12" name="Isosceles Triangle 31">
              <a:extLst>
                <a:ext uri="{FF2B5EF4-FFF2-40B4-BE49-F238E27FC236}">
                  <a16:creationId xmlns:a16="http://schemas.microsoft.com/office/drawing/2014/main" id="{865B3730-EFA2-2E09-42C6-D060DED4578B}"/>
                </a:ext>
              </a:extLst>
            </p:cNvPr>
            <p:cNvSpPr/>
            <p:nvPr/>
          </p:nvSpPr>
          <p:spPr>
            <a:xfrm flipV="1">
              <a:off x="6050406" y="3429000"/>
              <a:ext cx="91440" cy="1828800"/>
            </a:xfrm>
            <a:prstGeom prst="triangl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grpSp>
      <p:sp>
        <p:nvSpPr>
          <p:cNvPr id="13" name="Rectangle 12">
            <a:extLst>
              <a:ext uri="{FF2B5EF4-FFF2-40B4-BE49-F238E27FC236}">
                <a16:creationId xmlns:a16="http://schemas.microsoft.com/office/drawing/2014/main" id="{46DECA4F-904A-94A3-F7FA-E9CF67C63C31}"/>
              </a:ext>
            </a:extLst>
          </p:cNvPr>
          <p:cNvSpPr/>
          <p:nvPr/>
        </p:nvSpPr>
        <p:spPr>
          <a:xfrm>
            <a:off x="1541574" y="5121427"/>
            <a:ext cx="2020105" cy="769441"/>
          </a:xfrm>
          <a:prstGeom prst="rect">
            <a:avLst/>
          </a:prstGeom>
          <a:noFill/>
        </p:spPr>
        <p:txBody>
          <a:bodyPr wrap="none" lIns="91440" tIns="45720" rIns="91440" bIns="45720">
            <a:spAutoFit/>
          </a:bodyPr>
          <a:lstStyle/>
          <a:p>
            <a:pPr algn="ctr"/>
            <a:r>
              <a:rPr lang="en-US" sz="4400" b="1" cap="none" spc="0" dirty="0">
                <a:ln w="0"/>
                <a:solidFill>
                  <a:srgbClr val="00B050"/>
                </a:solidFill>
                <a:effectLst>
                  <a:outerShdw blurRad="38100" dist="19050" dir="2700000" algn="tl" rotWithShape="0">
                    <a:schemeClr val="dk1">
                      <a:alpha val="40000"/>
                    </a:schemeClr>
                  </a:outerShdw>
                </a:effectLst>
                <a:latin typeface="Microsoft Himalaya" panose="01010100010101010101" pitchFamily="2" charset="0"/>
                <a:ea typeface="Microsoft Himalaya" panose="01010100010101010101" pitchFamily="2" charset="0"/>
                <a:cs typeface="Microsoft Himalaya" panose="01010100010101010101" pitchFamily="2" charset="0"/>
              </a:rPr>
              <a:t>Introduction</a:t>
            </a:r>
          </a:p>
        </p:txBody>
      </p:sp>
      <p:sp>
        <p:nvSpPr>
          <p:cNvPr id="14" name="Rectangle 13">
            <a:extLst>
              <a:ext uri="{FF2B5EF4-FFF2-40B4-BE49-F238E27FC236}">
                <a16:creationId xmlns:a16="http://schemas.microsoft.com/office/drawing/2014/main" id="{419CDAF9-7917-B920-502D-97F0981547AF}"/>
              </a:ext>
            </a:extLst>
          </p:cNvPr>
          <p:cNvSpPr/>
          <p:nvPr/>
        </p:nvSpPr>
        <p:spPr>
          <a:xfrm>
            <a:off x="8780399" y="5158800"/>
            <a:ext cx="1875835" cy="769441"/>
          </a:xfrm>
          <a:prstGeom prst="rect">
            <a:avLst/>
          </a:prstGeom>
          <a:noFill/>
        </p:spPr>
        <p:txBody>
          <a:bodyPr wrap="none" lIns="91440" tIns="45720" rIns="91440" bIns="45720">
            <a:spAutoFit/>
          </a:bodyPr>
          <a:lstStyle/>
          <a:p>
            <a:pPr algn="ctr"/>
            <a:r>
              <a:rPr lang="en-US" sz="4400" b="1" cap="none" spc="0" dirty="0">
                <a:ln w="0"/>
                <a:solidFill>
                  <a:srgbClr val="D43242"/>
                </a:solidFill>
                <a:effectLst>
                  <a:outerShdw blurRad="38100" dist="19050" dir="2700000" algn="tl" rotWithShape="0">
                    <a:schemeClr val="dk1">
                      <a:alpha val="40000"/>
                    </a:schemeClr>
                  </a:outerShdw>
                </a:effectLst>
                <a:latin typeface="Microsoft Himalaya" panose="01010100010101010101" pitchFamily="2" charset="0"/>
                <a:ea typeface="Microsoft Himalaya" panose="01010100010101010101" pitchFamily="2" charset="0"/>
                <a:cs typeface="Microsoft Himalaya" panose="01010100010101010101" pitchFamily="2" charset="0"/>
              </a:rPr>
              <a:t>Conclusion</a:t>
            </a:r>
          </a:p>
        </p:txBody>
      </p:sp>
      <p:sp>
        <p:nvSpPr>
          <p:cNvPr id="16" name="Rectangle 15">
            <a:extLst>
              <a:ext uri="{FF2B5EF4-FFF2-40B4-BE49-F238E27FC236}">
                <a16:creationId xmlns:a16="http://schemas.microsoft.com/office/drawing/2014/main" id="{97C44251-108C-EAD7-5650-C340DD7C38BE}"/>
              </a:ext>
            </a:extLst>
          </p:cNvPr>
          <p:cNvSpPr/>
          <p:nvPr/>
        </p:nvSpPr>
        <p:spPr>
          <a:xfrm>
            <a:off x="8294819" y="3697658"/>
            <a:ext cx="1803699" cy="769441"/>
          </a:xfrm>
          <a:prstGeom prst="rect">
            <a:avLst/>
          </a:prstGeom>
          <a:noFill/>
        </p:spPr>
        <p:txBody>
          <a:bodyPr wrap="none" lIns="91440" tIns="45720" rIns="91440" bIns="45720">
            <a:spAutoFit/>
          </a:bodyPr>
          <a:lstStyle/>
          <a:p>
            <a:pPr algn="ctr"/>
            <a:r>
              <a:rPr lang="en-US" sz="4400" b="1" cap="none" spc="0" dirty="0">
                <a:ln w="0"/>
                <a:solidFill>
                  <a:srgbClr val="E26231"/>
                </a:solidFill>
                <a:effectLst>
                  <a:outerShdw blurRad="38100" dist="19050" dir="2700000" algn="tl" rotWithShape="0">
                    <a:schemeClr val="dk1">
                      <a:alpha val="40000"/>
                    </a:schemeClr>
                  </a:outerShdw>
                </a:effectLst>
                <a:latin typeface="Microsoft Himalaya" panose="01010100010101010101" pitchFamily="2" charset="0"/>
                <a:ea typeface="Microsoft Himalaya" panose="01010100010101010101" pitchFamily="2" charset="0"/>
                <a:cs typeface="Microsoft Himalaya" panose="01010100010101010101" pitchFamily="2" charset="0"/>
              </a:rPr>
              <a:t>Case study</a:t>
            </a:r>
          </a:p>
        </p:txBody>
      </p:sp>
      <p:sp>
        <p:nvSpPr>
          <p:cNvPr id="17" name="Rectangle 16">
            <a:extLst>
              <a:ext uri="{FF2B5EF4-FFF2-40B4-BE49-F238E27FC236}">
                <a16:creationId xmlns:a16="http://schemas.microsoft.com/office/drawing/2014/main" id="{38A532B5-01CC-AC6E-5EA1-0C25558EB180}"/>
              </a:ext>
            </a:extLst>
          </p:cNvPr>
          <p:cNvSpPr/>
          <p:nvPr/>
        </p:nvSpPr>
        <p:spPr>
          <a:xfrm>
            <a:off x="839416" y="3562437"/>
            <a:ext cx="3567906" cy="830997"/>
          </a:xfrm>
          <a:prstGeom prst="rect">
            <a:avLst/>
          </a:prstGeom>
          <a:noFill/>
        </p:spPr>
        <p:txBody>
          <a:bodyPr wrap="square" lIns="91440" tIns="45720" rIns="91440" bIns="45720">
            <a:spAutoFit/>
          </a:bodyPr>
          <a:lstStyle/>
          <a:p>
            <a:pPr algn="ctr"/>
            <a:r>
              <a:rPr lang="en-US" sz="2400" b="1" dirty="0">
                <a:ln w="0"/>
                <a:solidFill>
                  <a:srgbClr val="76B234"/>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Different types of vehicle speed</a:t>
            </a:r>
          </a:p>
        </p:txBody>
      </p:sp>
      <p:sp>
        <p:nvSpPr>
          <p:cNvPr id="18" name="Rectangle 17">
            <a:extLst>
              <a:ext uri="{FF2B5EF4-FFF2-40B4-BE49-F238E27FC236}">
                <a16:creationId xmlns:a16="http://schemas.microsoft.com/office/drawing/2014/main" id="{8F0ECD64-588A-B0D6-CD0F-1F01AEB21DAE}"/>
              </a:ext>
            </a:extLst>
          </p:cNvPr>
          <p:cNvSpPr/>
          <p:nvPr/>
        </p:nvSpPr>
        <p:spPr>
          <a:xfrm>
            <a:off x="2879430" y="2492896"/>
            <a:ext cx="3241263" cy="830997"/>
          </a:xfrm>
          <a:prstGeom prst="rect">
            <a:avLst/>
          </a:prstGeom>
          <a:noFill/>
        </p:spPr>
        <p:txBody>
          <a:bodyPr wrap="square" lIns="91440" tIns="45720" rIns="91440" bIns="45720">
            <a:spAutoFit/>
          </a:bodyPr>
          <a:lstStyle/>
          <a:p>
            <a:pPr algn="ctr"/>
            <a:r>
              <a:rPr lang="en-US" sz="2400" b="1" dirty="0">
                <a:ln w="0"/>
                <a:solidFill>
                  <a:srgbClr val="92B22E"/>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Different measurement methods</a:t>
            </a:r>
          </a:p>
        </p:txBody>
      </p:sp>
      <p:sp>
        <p:nvSpPr>
          <p:cNvPr id="19" name="ZoneTexte 18">
            <a:extLst>
              <a:ext uri="{FF2B5EF4-FFF2-40B4-BE49-F238E27FC236}">
                <a16:creationId xmlns:a16="http://schemas.microsoft.com/office/drawing/2014/main" id="{B720C230-6F60-2832-1444-AEE3C84443F2}"/>
              </a:ext>
            </a:extLst>
          </p:cNvPr>
          <p:cNvSpPr txBox="1"/>
          <p:nvPr/>
        </p:nvSpPr>
        <p:spPr>
          <a:xfrm>
            <a:off x="6165148" y="2536172"/>
            <a:ext cx="3685161" cy="856068"/>
          </a:xfrm>
          <a:prstGeom prst="rect">
            <a:avLst/>
          </a:prstGeom>
          <a:noFill/>
        </p:spPr>
        <p:txBody>
          <a:bodyPr wrap="square">
            <a:spAutoFit/>
          </a:bodyPr>
          <a:lstStyle/>
          <a:p>
            <a:pPr lvl="0" algn="ctr">
              <a:lnSpc>
                <a:spcPct val="107000"/>
              </a:lnSpc>
              <a:spcAft>
                <a:spcPts val="800"/>
              </a:spcAft>
            </a:pPr>
            <a:r>
              <a:rPr lang="en-US" sz="2400" b="1" dirty="0">
                <a:ln w="0"/>
                <a:solidFill>
                  <a:srgbClr val="F1912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Data presentation of Spot speed study</a:t>
            </a:r>
            <a:endParaRPr lang="fr-FR" sz="2400" b="1" dirty="0">
              <a:ln w="0"/>
              <a:solidFill>
                <a:srgbClr val="F1912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1" name="Corde 20">
            <a:extLst>
              <a:ext uri="{FF2B5EF4-FFF2-40B4-BE49-F238E27FC236}">
                <a16:creationId xmlns:a16="http://schemas.microsoft.com/office/drawing/2014/main" id="{5F030E5A-AF62-7636-4CE3-BECB2EE814A2}"/>
              </a:ext>
            </a:extLst>
          </p:cNvPr>
          <p:cNvSpPr/>
          <p:nvPr/>
        </p:nvSpPr>
        <p:spPr>
          <a:xfrm>
            <a:off x="4360403" y="543644"/>
            <a:ext cx="3310652" cy="2502803"/>
          </a:xfrm>
          <a:prstGeom prst="chord">
            <a:avLst>
              <a:gd name="adj1" fmla="val 10849132"/>
              <a:gd name="adj2" fmla="val 21559255"/>
            </a:avLst>
          </a:prstGeom>
          <a:solidFill>
            <a:schemeClr val="bg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직사각형 17">
            <a:extLst>
              <a:ext uri="{FF2B5EF4-FFF2-40B4-BE49-F238E27FC236}">
                <a16:creationId xmlns:a16="http://schemas.microsoft.com/office/drawing/2014/main" id="{9CFA1DA7-E514-6940-999B-FCC6E33AC7E0}"/>
              </a:ext>
            </a:extLst>
          </p:cNvPr>
          <p:cNvSpPr/>
          <p:nvPr/>
        </p:nvSpPr>
        <p:spPr>
          <a:xfrm>
            <a:off x="4418721" y="992461"/>
            <a:ext cx="3282926" cy="923330"/>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algn="ctr">
              <a:buClr>
                <a:schemeClr val="accent2"/>
              </a:buClr>
              <a:buSzPts val="11000"/>
              <a:buFont typeface="Staatliches"/>
            </a:pPr>
            <a:r>
              <a:rPr lang="en-US" altLang="en-US" sz="5400" b="1" dirty="0">
                <a:ln w="0" cap="rnd">
                  <a:solidFill>
                    <a:srgbClr val="000000">
                      <a:alpha val="58000"/>
                    </a:srgbClr>
                  </a:solidFill>
                  <a:prstDash val="solid"/>
                </a:ln>
                <a:solidFill>
                  <a:srgbClr val="FEAC02"/>
                </a:solidFill>
                <a:effectLst>
                  <a:glow rad="558800">
                    <a:srgbClr val="FFFF00">
                      <a:alpha val="50000"/>
                    </a:srgbClr>
                  </a:glow>
                </a:effectLst>
                <a:latin typeface="Times New Roman" panose="02020603050405020304" pitchFamily="18" charset="0"/>
                <a:cs typeface="Times New Roman" panose="02020603050405020304" pitchFamily="18" charset="0"/>
                <a:sym typeface="Montserrat"/>
              </a:rPr>
              <a:t>PLAN</a:t>
            </a:r>
          </a:p>
        </p:txBody>
      </p:sp>
      <p:sp>
        <p:nvSpPr>
          <p:cNvPr id="15" name="Ellipse 14">
            <a:extLst>
              <a:ext uri="{FF2B5EF4-FFF2-40B4-BE49-F238E27FC236}">
                <a16:creationId xmlns:a16="http://schemas.microsoft.com/office/drawing/2014/main" id="{64EA7521-5E9D-5D4C-A6BC-8DF3F9706D86}"/>
              </a:ext>
            </a:extLst>
          </p:cNvPr>
          <p:cNvSpPr/>
          <p:nvPr/>
        </p:nvSpPr>
        <p:spPr>
          <a:xfrm>
            <a:off x="6107592" y="5506147"/>
            <a:ext cx="218123" cy="292079"/>
          </a:xfrm>
          <a:prstGeom prst="ellips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171264995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8" presetClass="emph" presetSubtype="0" fill="hold" nodeType="afterEffect">
                                  <p:stCondLst>
                                    <p:cond delay="0"/>
                                  </p:stCondLst>
                                  <p:childTnLst>
                                    <p:animRot by="2520000">
                                      <p:cBhvr>
                                        <p:cTn id="11" dur="1000" fill="hold"/>
                                        <p:tgtEl>
                                          <p:spTgt spid="10"/>
                                        </p:tgtEl>
                                        <p:attrNameLst>
                                          <p:attrName>r</p:attrName>
                                        </p:attrNameLst>
                                      </p:cBhvr>
                                    </p:animRot>
                                  </p:childTnLst>
                                </p:cTn>
                              </p:par>
                            </p:childTnLst>
                          </p:cTn>
                        </p:par>
                        <p:par>
                          <p:cTn id="12" fill="hold">
                            <p:stCondLst>
                              <p:cond delay="1500"/>
                            </p:stCondLst>
                            <p:childTnLst>
                              <p:par>
                                <p:cTn id="13" presetID="2" presetClass="entr" presetSubtype="4" fill="hold" grpId="0" nodeType="afterEffect">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cBhvr additive="base">
                                        <p:cTn id="15" dur="500" fill="hold"/>
                                        <p:tgtEl>
                                          <p:spTgt spid="17"/>
                                        </p:tgtEl>
                                        <p:attrNameLst>
                                          <p:attrName>ppt_x</p:attrName>
                                        </p:attrNameLst>
                                      </p:cBhvr>
                                      <p:tavLst>
                                        <p:tav tm="0">
                                          <p:val>
                                            <p:strVal val="#ppt_x"/>
                                          </p:val>
                                        </p:tav>
                                        <p:tav tm="100000">
                                          <p:val>
                                            <p:strVal val="#ppt_x"/>
                                          </p:val>
                                        </p:tav>
                                      </p:tavLst>
                                    </p:anim>
                                    <p:anim calcmode="lin" valueType="num">
                                      <p:cBhvr additive="base">
                                        <p:cTn id="16" dur="500" fill="hold"/>
                                        <p:tgtEl>
                                          <p:spTgt spid="17"/>
                                        </p:tgtEl>
                                        <p:attrNameLst>
                                          <p:attrName>ppt_y</p:attrName>
                                        </p:attrNameLst>
                                      </p:cBhvr>
                                      <p:tavLst>
                                        <p:tav tm="0">
                                          <p:val>
                                            <p:strVal val="1+#ppt_h/2"/>
                                          </p:val>
                                        </p:tav>
                                        <p:tav tm="100000">
                                          <p:val>
                                            <p:strVal val="#ppt_y"/>
                                          </p:val>
                                        </p:tav>
                                      </p:tavLst>
                                    </p:anim>
                                  </p:childTnLst>
                                </p:cTn>
                              </p:par>
                            </p:childTnLst>
                          </p:cTn>
                        </p:par>
                        <p:par>
                          <p:cTn id="17" fill="hold">
                            <p:stCondLst>
                              <p:cond delay="2000"/>
                            </p:stCondLst>
                            <p:childTnLst>
                              <p:par>
                                <p:cTn id="18" presetID="8" presetClass="emph" presetSubtype="0" fill="hold" nodeType="afterEffect">
                                  <p:stCondLst>
                                    <p:cond delay="1500"/>
                                  </p:stCondLst>
                                  <p:childTnLst>
                                    <p:animRot by="1800000">
                                      <p:cBhvr>
                                        <p:cTn id="19" dur="1000" fill="hold"/>
                                        <p:tgtEl>
                                          <p:spTgt spid="10"/>
                                        </p:tgtEl>
                                        <p:attrNameLst>
                                          <p:attrName>r</p:attrName>
                                        </p:attrNameLst>
                                      </p:cBhvr>
                                    </p:animRot>
                                  </p:childTnLst>
                                </p:cTn>
                              </p:par>
                            </p:childTnLst>
                          </p:cTn>
                        </p:par>
                        <p:par>
                          <p:cTn id="20" fill="hold">
                            <p:stCondLst>
                              <p:cond delay="4500"/>
                            </p:stCondLst>
                            <p:childTnLst>
                              <p:par>
                                <p:cTn id="21" presetID="2" presetClass="entr" presetSubtype="4" fill="hold" grpId="0" nodeType="afterEffect">
                                  <p:stCondLst>
                                    <p:cond delay="0"/>
                                  </p:stCondLst>
                                  <p:childTnLst>
                                    <p:set>
                                      <p:cBhvr>
                                        <p:cTn id="22" dur="1" fill="hold">
                                          <p:stCondLst>
                                            <p:cond delay="0"/>
                                          </p:stCondLst>
                                        </p:cTn>
                                        <p:tgtEl>
                                          <p:spTgt spid="18"/>
                                        </p:tgtEl>
                                        <p:attrNameLst>
                                          <p:attrName>style.visibility</p:attrName>
                                        </p:attrNameLst>
                                      </p:cBhvr>
                                      <p:to>
                                        <p:strVal val="visible"/>
                                      </p:to>
                                    </p:set>
                                    <p:anim calcmode="lin" valueType="num">
                                      <p:cBhvr additive="base">
                                        <p:cTn id="23" dur="500" fill="hold"/>
                                        <p:tgtEl>
                                          <p:spTgt spid="18"/>
                                        </p:tgtEl>
                                        <p:attrNameLst>
                                          <p:attrName>ppt_x</p:attrName>
                                        </p:attrNameLst>
                                      </p:cBhvr>
                                      <p:tavLst>
                                        <p:tav tm="0">
                                          <p:val>
                                            <p:strVal val="#ppt_x"/>
                                          </p:val>
                                        </p:tav>
                                        <p:tav tm="100000">
                                          <p:val>
                                            <p:strVal val="#ppt_x"/>
                                          </p:val>
                                        </p:tav>
                                      </p:tavLst>
                                    </p:anim>
                                    <p:anim calcmode="lin" valueType="num">
                                      <p:cBhvr additive="base">
                                        <p:cTn id="24" dur="500" fill="hold"/>
                                        <p:tgtEl>
                                          <p:spTgt spid="18"/>
                                        </p:tgtEl>
                                        <p:attrNameLst>
                                          <p:attrName>ppt_y</p:attrName>
                                        </p:attrNameLst>
                                      </p:cBhvr>
                                      <p:tavLst>
                                        <p:tav tm="0">
                                          <p:val>
                                            <p:strVal val="1+#ppt_h/2"/>
                                          </p:val>
                                        </p:tav>
                                        <p:tav tm="100000">
                                          <p:val>
                                            <p:strVal val="#ppt_y"/>
                                          </p:val>
                                        </p:tav>
                                      </p:tavLst>
                                    </p:anim>
                                  </p:childTnLst>
                                </p:cTn>
                              </p:par>
                            </p:childTnLst>
                          </p:cTn>
                        </p:par>
                        <p:par>
                          <p:cTn id="25" fill="hold">
                            <p:stCondLst>
                              <p:cond delay="5000"/>
                            </p:stCondLst>
                            <p:childTnLst>
                              <p:par>
                                <p:cTn id="26" presetID="8" presetClass="emph" presetSubtype="0" fill="hold" nodeType="afterEffect">
                                  <p:stCondLst>
                                    <p:cond delay="1500"/>
                                  </p:stCondLst>
                                  <p:childTnLst>
                                    <p:animRot by="1980000">
                                      <p:cBhvr>
                                        <p:cTn id="27" dur="1000" fill="hold"/>
                                        <p:tgtEl>
                                          <p:spTgt spid="10"/>
                                        </p:tgtEl>
                                        <p:attrNameLst>
                                          <p:attrName>r</p:attrName>
                                        </p:attrNameLst>
                                      </p:cBhvr>
                                    </p:animRot>
                                  </p:childTnLst>
                                </p:cTn>
                              </p:par>
                            </p:childTnLst>
                          </p:cTn>
                        </p:par>
                        <p:par>
                          <p:cTn id="28" fill="hold">
                            <p:stCondLst>
                              <p:cond delay="7500"/>
                            </p:stCondLst>
                            <p:childTnLst>
                              <p:par>
                                <p:cTn id="29" presetID="2" presetClass="entr" presetSubtype="4" fill="hold" grpId="0" nodeType="after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additive="base">
                                        <p:cTn id="31" dur="500" fill="hold"/>
                                        <p:tgtEl>
                                          <p:spTgt spid="19"/>
                                        </p:tgtEl>
                                        <p:attrNameLst>
                                          <p:attrName>ppt_x</p:attrName>
                                        </p:attrNameLst>
                                      </p:cBhvr>
                                      <p:tavLst>
                                        <p:tav tm="0">
                                          <p:val>
                                            <p:strVal val="#ppt_x"/>
                                          </p:val>
                                        </p:tav>
                                        <p:tav tm="100000">
                                          <p:val>
                                            <p:strVal val="#ppt_x"/>
                                          </p:val>
                                        </p:tav>
                                      </p:tavLst>
                                    </p:anim>
                                    <p:anim calcmode="lin" valueType="num">
                                      <p:cBhvr additive="base">
                                        <p:cTn id="32" dur="500" fill="hold"/>
                                        <p:tgtEl>
                                          <p:spTgt spid="19"/>
                                        </p:tgtEl>
                                        <p:attrNameLst>
                                          <p:attrName>ppt_y</p:attrName>
                                        </p:attrNameLst>
                                      </p:cBhvr>
                                      <p:tavLst>
                                        <p:tav tm="0">
                                          <p:val>
                                            <p:strVal val="1+#ppt_h/2"/>
                                          </p:val>
                                        </p:tav>
                                        <p:tav tm="100000">
                                          <p:val>
                                            <p:strVal val="#ppt_y"/>
                                          </p:val>
                                        </p:tav>
                                      </p:tavLst>
                                    </p:anim>
                                  </p:childTnLst>
                                </p:cTn>
                              </p:par>
                            </p:childTnLst>
                          </p:cTn>
                        </p:par>
                        <p:par>
                          <p:cTn id="33" fill="hold">
                            <p:stCondLst>
                              <p:cond delay="8000"/>
                            </p:stCondLst>
                            <p:childTnLst>
                              <p:par>
                                <p:cTn id="34" presetID="8" presetClass="emph" presetSubtype="0" fill="hold" nodeType="afterEffect">
                                  <p:stCondLst>
                                    <p:cond delay="1500"/>
                                  </p:stCondLst>
                                  <p:childTnLst>
                                    <p:animRot by="1920000">
                                      <p:cBhvr>
                                        <p:cTn id="35" dur="1000" fill="hold"/>
                                        <p:tgtEl>
                                          <p:spTgt spid="10"/>
                                        </p:tgtEl>
                                        <p:attrNameLst>
                                          <p:attrName>r</p:attrName>
                                        </p:attrNameLst>
                                      </p:cBhvr>
                                    </p:animRot>
                                  </p:childTnLst>
                                </p:cTn>
                              </p:par>
                            </p:childTnLst>
                          </p:cTn>
                        </p:par>
                        <p:par>
                          <p:cTn id="36" fill="hold">
                            <p:stCondLst>
                              <p:cond delay="10500"/>
                            </p:stCondLst>
                            <p:childTnLst>
                              <p:par>
                                <p:cTn id="37" presetID="2" presetClass="entr" presetSubtype="4" fill="hold" grpId="0" nodeType="afterEffect">
                                  <p:stCondLst>
                                    <p:cond delay="0"/>
                                  </p:stCondLst>
                                  <p:childTnLst>
                                    <p:set>
                                      <p:cBhvr>
                                        <p:cTn id="38" dur="1" fill="hold">
                                          <p:stCondLst>
                                            <p:cond delay="0"/>
                                          </p:stCondLst>
                                        </p:cTn>
                                        <p:tgtEl>
                                          <p:spTgt spid="16"/>
                                        </p:tgtEl>
                                        <p:attrNameLst>
                                          <p:attrName>style.visibility</p:attrName>
                                        </p:attrNameLst>
                                      </p:cBhvr>
                                      <p:to>
                                        <p:strVal val="visible"/>
                                      </p:to>
                                    </p:set>
                                    <p:anim calcmode="lin" valueType="num">
                                      <p:cBhvr additive="base">
                                        <p:cTn id="39" dur="500" fill="hold"/>
                                        <p:tgtEl>
                                          <p:spTgt spid="16"/>
                                        </p:tgtEl>
                                        <p:attrNameLst>
                                          <p:attrName>ppt_x</p:attrName>
                                        </p:attrNameLst>
                                      </p:cBhvr>
                                      <p:tavLst>
                                        <p:tav tm="0">
                                          <p:val>
                                            <p:strVal val="#ppt_x"/>
                                          </p:val>
                                        </p:tav>
                                        <p:tav tm="100000">
                                          <p:val>
                                            <p:strVal val="#ppt_x"/>
                                          </p:val>
                                        </p:tav>
                                      </p:tavLst>
                                    </p:anim>
                                    <p:anim calcmode="lin" valueType="num">
                                      <p:cBhvr additive="base">
                                        <p:cTn id="40" dur="500" fill="hold"/>
                                        <p:tgtEl>
                                          <p:spTgt spid="16"/>
                                        </p:tgtEl>
                                        <p:attrNameLst>
                                          <p:attrName>ppt_y</p:attrName>
                                        </p:attrNameLst>
                                      </p:cBhvr>
                                      <p:tavLst>
                                        <p:tav tm="0">
                                          <p:val>
                                            <p:strVal val="1+#ppt_h/2"/>
                                          </p:val>
                                        </p:tav>
                                        <p:tav tm="100000">
                                          <p:val>
                                            <p:strVal val="#ppt_y"/>
                                          </p:val>
                                        </p:tav>
                                      </p:tavLst>
                                    </p:anim>
                                  </p:childTnLst>
                                </p:cTn>
                              </p:par>
                            </p:childTnLst>
                          </p:cTn>
                        </p:par>
                        <p:par>
                          <p:cTn id="41" fill="hold">
                            <p:stCondLst>
                              <p:cond delay="11000"/>
                            </p:stCondLst>
                            <p:childTnLst>
                              <p:par>
                                <p:cTn id="42" presetID="8" presetClass="emph" presetSubtype="0" fill="hold" nodeType="afterEffect">
                                  <p:stCondLst>
                                    <p:cond delay="1500"/>
                                  </p:stCondLst>
                                  <p:childTnLst>
                                    <p:animRot by="2580000">
                                      <p:cBhvr>
                                        <p:cTn id="43" dur="1000" fill="hold"/>
                                        <p:tgtEl>
                                          <p:spTgt spid="10"/>
                                        </p:tgtEl>
                                        <p:attrNameLst>
                                          <p:attrName>r</p:attrName>
                                        </p:attrNameLst>
                                      </p:cBhvr>
                                    </p:animRot>
                                  </p:childTnLst>
                                </p:cTn>
                              </p:par>
                            </p:childTnLst>
                          </p:cTn>
                        </p:par>
                        <p:par>
                          <p:cTn id="44" fill="hold">
                            <p:stCondLst>
                              <p:cond delay="13500"/>
                            </p:stCondLst>
                            <p:childTnLst>
                              <p:par>
                                <p:cTn id="45" presetID="2" presetClass="entr" presetSubtype="4" fill="hold" grpId="0" nodeType="afterEffect">
                                  <p:stCondLst>
                                    <p:cond delay="0"/>
                                  </p:stCondLst>
                                  <p:childTnLst>
                                    <p:set>
                                      <p:cBhvr>
                                        <p:cTn id="46" dur="1" fill="hold">
                                          <p:stCondLst>
                                            <p:cond delay="0"/>
                                          </p:stCondLst>
                                        </p:cTn>
                                        <p:tgtEl>
                                          <p:spTgt spid="14"/>
                                        </p:tgtEl>
                                        <p:attrNameLst>
                                          <p:attrName>style.visibility</p:attrName>
                                        </p:attrNameLst>
                                      </p:cBhvr>
                                      <p:to>
                                        <p:strVal val="visible"/>
                                      </p:to>
                                    </p:set>
                                    <p:anim calcmode="lin" valueType="num">
                                      <p:cBhvr additive="base">
                                        <p:cTn id="47" dur="500" fill="hold"/>
                                        <p:tgtEl>
                                          <p:spTgt spid="14"/>
                                        </p:tgtEl>
                                        <p:attrNameLst>
                                          <p:attrName>ppt_x</p:attrName>
                                        </p:attrNameLst>
                                      </p:cBhvr>
                                      <p:tavLst>
                                        <p:tav tm="0">
                                          <p:val>
                                            <p:strVal val="#ppt_x"/>
                                          </p:val>
                                        </p:tav>
                                        <p:tav tm="100000">
                                          <p:val>
                                            <p:strVal val="#ppt_x"/>
                                          </p:val>
                                        </p:tav>
                                      </p:tavLst>
                                    </p:anim>
                                    <p:anim calcmode="lin" valueType="num">
                                      <p:cBhvr additive="base">
                                        <p:cTn id="4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6" grpId="0"/>
      <p:bldP spid="17" grpId="0"/>
      <p:bldP spid="18" grpId="0"/>
      <p:bldP spid="19"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3B0C6CB-6CC5-1439-B9FF-77F188884422}"/>
              </a:ext>
            </a:extLst>
          </p:cNvPr>
          <p:cNvPicPr>
            <a:picLocks noChangeAspect="1"/>
          </p:cNvPicPr>
          <p:nvPr/>
        </p:nvPicPr>
        <p:blipFill>
          <a:blip r:embed="rId3"/>
          <a:stretch>
            <a:fillRect/>
          </a:stretch>
        </p:blipFill>
        <p:spPr>
          <a:xfrm>
            <a:off x="551384" y="1556792"/>
            <a:ext cx="11028476" cy="4680520"/>
          </a:xfrm>
          <a:prstGeom prst="rect">
            <a:avLst/>
          </a:prstGeom>
        </p:spPr>
      </p:pic>
      <p:sp>
        <p:nvSpPr>
          <p:cNvPr id="2" name="TextBox 1">
            <a:extLst>
              <a:ext uri="{FF2B5EF4-FFF2-40B4-BE49-F238E27FC236}">
                <a16:creationId xmlns:a16="http://schemas.microsoft.com/office/drawing/2014/main" id="{A3D76C51-8AE4-F8E0-8F13-8042898FD3A5}"/>
              </a:ext>
            </a:extLst>
          </p:cNvPr>
          <p:cNvSpPr txBox="1"/>
          <p:nvPr/>
        </p:nvSpPr>
        <p:spPr>
          <a:xfrm>
            <a:off x="5394088" y="5301208"/>
            <a:ext cx="648072" cy="584775"/>
          </a:xfrm>
          <a:prstGeom prst="rect">
            <a:avLst/>
          </a:prstGeom>
          <a:noFill/>
        </p:spPr>
        <p:txBody>
          <a:bodyPr wrap="square">
            <a:spAutoFit/>
          </a:bodyPr>
          <a:lstStyle/>
          <a:p>
            <a:r>
              <a:rPr lang="en-US" sz="3200" b="0" i="0" dirty="0" err="1">
                <a:solidFill>
                  <a:srgbClr val="000000"/>
                </a:solidFill>
                <a:effectLst/>
                <a:latin typeface="TimesNewRomanPSMT"/>
              </a:rPr>
              <a:t>f</a:t>
            </a:r>
            <a:r>
              <a:rPr lang="en-US" sz="3200" dirty="0" err="1">
                <a:solidFill>
                  <a:srgbClr val="000000"/>
                </a:solidFill>
                <a:latin typeface="TimesNewRomanPSMT"/>
              </a:rPr>
              <a:t>R</a:t>
            </a:r>
            <a:endParaRPr lang="fr-MA" sz="3200" dirty="0"/>
          </a:p>
        </p:txBody>
      </p:sp>
      <p:sp>
        <p:nvSpPr>
          <p:cNvPr id="3" name="TextBox 2">
            <a:extLst>
              <a:ext uri="{FF2B5EF4-FFF2-40B4-BE49-F238E27FC236}">
                <a16:creationId xmlns:a16="http://schemas.microsoft.com/office/drawing/2014/main" id="{BD387394-7C22-5DCF-075B-EDABD7DB0BA7}"/>
              </a:ext>
            </a:extLst>
          </p:cNvPr>
          <p:cNvSpPr txBox="1"/>
          <p:nvPr/>
        </p:nvSpPr>
        <p:spPr>
          <a:xfrm>
            <a:off x="8688288" y="2132856"/>
            <a:ext cx="2317662" cy="523220"/>
          </a:xfrm>
          <a:prstGeom prst="rect">
            <a:avLst/>
          </a:prstGeom>
          <a:noFill/>
        </p:spPr>
        <p:txBody>
          <a:bodyPr wrap="square">
            <a:spAutoFit/>
          </a:bodyPr>
          <a:lstStyle/>
          <a:p>
            <a:r>
              <a:rPr lang="en-US" sz="2800" b="1" dirty="0" err="1">
                <a:solidFill>
                  <a:srgbClr val="000000"/>
                </a:solidFill>
                <a:latin typeface="TimesNewRomanPSMT"/>
              </a:rPr>
              <a:t>fE</a:t>
            </a:r>
            <a:endParaRPr lang="fr-MA" sz="2800" b="1" dirty="0"/>
          </a:p>
        </p:txBody>
      </p:sp>
    </p:spTree>
    <p:extLst>
      <p:ext uri="{BB962C8B-B14F-4D97-AF65-F5344CB8AC3E}">
        <p14:creationId xmlns:p14="http://schemas.microsoft.com/office/powerpoint/2010/main" val="201336120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ED2CE-82D1-11C8-41CC-E696D76443BE}"/>
              </a:ext>
            </a:extLst>
          </p:cNvPr>
          <p:cNvSpPr>
            <a:spLocks noGrp="1"/>
          </p:cNvSpPr>
          <p:nvPr>
            <p:ph type="title"/>
          </p:nvPr>
        </p:nvSpPr>
        <p:spPr/>
        <p:txBody>
          <a:bodyPr/>
          <a:lstStyle/>
          <a:p>
            <a:r>
              <a:rPr lang="fr-FR" altLang="en-US" sz="4000" dirty="0">
                <a:ln w="0" cap="rnd">
                  <a:solidFill>
                    <a:srgbClr val="000000">
                      <a:alpha val="58000"/>
                    </a:srgbClr>
                  </a:solidFill>
                  <a:prstDash val="solid"/>
                </a:ln>
                <a:effectLst>
                  <a:glow rad="558800">
                    <a:srgbClr val="FFFF00">
                      <a:alpha val="50000"/>
                    </a:srgbClr>
                  </a:glow>
                </a:effectLst>
                <a:latin typeface="Times New Roman" panose="02020603050405020304" pitchFamily="18" charset="0"/>
                <a:ea typeface="+mn-ea"/>
                <a:cs typeface="Times New Roman" panose="02020603050405020304" pitchFamily="18" charset="0"/>
              </a:rPr>
              <a:t>The Doppler </a:t>
            </a:r>
            <a:r>
              <a:rPr lang="fr-FR" altLang="en-US" sz="4000" dirty="0" err="1">
                <a:ln w="0" cap="rnd">
                  <a:solidFill>
                    <a:srgbClr val="000000">
                      <a:alpha val="58000"/>
                    </a:srgbClr>
                  </a:solidFill>
                  <a:prstDash val="solid"/>
                </a:ln>
                <a:effectLst>
                  <a:glow rad="558800">
                    <a:srgbClr val="FFFF00">
                      <a:alpha val="50000"/>
                    </a:srgbClr>
                  </a:glow>
                </a:effectLst>
                <a:latin typeface="Times New Roman" panose="02020603050405020304" pitchFamily="18" charset="0"/>
                <a:ea typeface="+mn-ea"/>
                <a:cs typeface="Times New Roman" panose="02020603050405020304" pitchFamily="18" charset="0"/>
              </a:rPr>
              <a:t>effect</a:t>
            </a:r>
            <a:endParaRPr lang="fr-MA" altLang="en-US" sz="4000" dirty="0">
              <a:ln w="0" cap="rnd">
                <a:solidFill>
                  <a:srgbClr val="000000">
                    <a:alpha val="58000"/>
                  </a:srgbClr>
                </a:solidFill>
                <a:prstDash val="solid"/>
              </a:ln>
              <a:effectLst>
                <a:glow rad="558800">
                  <a:srgbClr val="FFFF00">
                    <a:alpha val="50000"/>
                  </a:srgbClr>
                </a:glow>
              </a:effectLst>
              <a:latin typeface="Times New Roman" panose="02020603050405020304" pitchFamily="18" charset="0"/>
              <a:ea typeface="+mn-ea"/>
              <a:cs typeface="Times New Roman" panose="02020603050405020304" pitchFamily="18" charset="0"/>
            </a:endParaRPr>
          </a:p>
        </p:txBody>
      </p:sp>
      <p:sp>
        <p:nvSpPr>
          <p:cNvPr id="3" name="Content Placeholder 2">
            <a:extLst>
              <a:ext uri="{FF2B5EF4-FFF2-40B4-BE49-F238E27FC236}">
                <a16:creationId xmlns:a16="http://schemas.microsoft.com/office/drawing/2014/main" id="{137AEF89-C99A-BA62-C599-632261DDC155}"/>
              </a:ext>
            </a:extLst>
          </p:cNvPr>
          <p:cNvSpPr>
            <a:spLocks noGrp="1"/>
          </p:cNvSpPr>
          <p:nvPr>
            <p:ph idx="1"/>
          </p:nvPr>
        </p:nvSpPr>
        <p:spPr>
          <a:xfrm>
            <a:off x="609601" y="1684869"/>
            <a:ext cx="11042155" cy="1168068"/>
          </a:xfrm>
        </p:spPr>
        <p:txBody>
          <a:bodyPr vert="horz" lIns="91440" tIns="45720" rIns="91440" bIns="45720" rtlCol="0">
            <a:normAutofit/>
          </a:bodyPr>
          <a:lstStyle/>
          <a:p>
            <a:pPr marL="0" indent="0" algn="just" defTabSz="539750" eaLnBrk="0" latinLnBrk="0" hangingPunct="0">
              <a:lnSpc>
                <a:spcPct val="115000"/>
              </a:lnSpc>
              <a:spcAft>
                <a:spcPts val="1000"/>
              </a:spcAft>
            </a:pPr>
            <a:r>
              <a:rPr lang="en-US" sz="1800" dirty="0">
                <a:solidFill>
                  <a:schemeClr val="tx1"/>
                </a:solidFill>
                <a:latin typeface="Times New Roman" panose="02020603050405020304" pitchFamily="18" charset="0"/>
                <a:cs typeface="Times New Roman" panose="02020603050405020304" pitchFamily="18" charset="0"/>
              </a:rPr>
              <a:t>	The Doppler effect is the phenomenon that characterizes the change in frequency of the wave picked up by a receiver when the transmitter and receiver are in relative motion.</a:t>
            </a:r>
            <a:endParaRPr lang="fr-MA" sz="1800" dirty="0">
              <a:solidFill>
                <a:schemeClr val="tx1"/>
              </a:solidFill>
              <a:latin typeface="Times New Roman" panose="02020603050405020304" pitchFamily="18" charset="0"/>
              <a:cs typeface="Times New Roman" panose="02020603050405020304" pitchFamily="18" charset="0"/>
            </a:endParaRPr>
          </a:p>
        </p:txBody>
      </p:sp>
      <p:pic>
        <p:nvPicPr>
          <p:cNvPr id="1026" name="Picture 2" descr="formule doppler">
            <a:extLst>
              <a:ext uri="{FF2B5EF4-FFF2-40B4-BE49-F238E27FC236}">
                <a16:creationId xmlns:a16="http://schemas.microsoft.com/office/drawing/2014/main" id="{6EF471A6-5F73-A377-207C-163AEDB327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0244" y="2420888"/>
            <a:ext cx="11463063" cy="40968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81411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92628-53A3-BD95-2934-ACD2A969C0B7}"/>
              </a:ext>
            </a:extLst>
          </p:cNvPr>
          <p:cNvSpPr>
            <a:spLocks noGrp="1"/>
          </p:cNvSpPr>
          <p:nvPr>
            <p:ph type="title"/>
          </p:nvPr>
        </p:nvSpPr>
        <p:spPr/>
        <p:txBody>
          <a:bodyPr>
            <a:normAutofit/>
          </a:bodyPr>
          <a:lstStyle/>
          <a:p>
            <a:r>
              <a:rPr lang="fr-MA" altLang="en-US" sz="4000" dirty="0">
                <a:ln w="0" cap="rnd">
                  <a:solidFill>
                    <a:srgbClr val="000000">
                      <a:alpha val="58000"/>
                    </a:srgbClr>
                  </a:solidFill>
                  <a:prstDash val="solid"/>
                </a:ln>
                <a:effectLst>
                  <a:glow rad="558800">
                    <a:srgbClr val="FFFF00">
                      <a:alpha val="50000"/>
                    </a:srgbClr>
                  </a:glow>
                </a:effectLst>
                <a:latin typeface="Times New Roman" panose="02020603050405020304" pitchFamily="18" charset="0"/>
                <a:ea typeface="+mn-ea"/>
                <a:cs typeface="Times New Roman" panose="02020603050405020304" pitchFamily="18" charset="0"/>
              </a:rPr>
              <a:t>3 - The Jumelles Laser</a:t>
            </a:r>
          </a:p>
        </p:txBody>
      </p:sp>
      <p:pic>
        <p:nvPicPr>
          <p:cNvPr id="5" name="Picture 4">
            <a:extLst>
              <a:ext uri="{FF2B5EF4-FFF2-40B4-BE49-F238E27FC236}">
                <a16:creationId xmlns:a16="http://schemas.microsoft.com/office/drawing/2014/main" id="{5024ACC5-83FE-EA7A-5FD0-4A11B3901BA2}"/>
              </a:ext>
            </a:extLst>
          </p:cNvPr>
          <p:cNvPicPr>
            <a:picLocks noChangeAspect="1"/>
          </p:cNvPicPr>
          <p:nvPr/>
        </p:nvPicPr>
        <p:blipFill>
          <a:blip r:embed="rId3"/>
          <a:stretch>
            <a:fillRect/>
          </a:stretch>
        </p:blipFill>
        <p:spPr>
          <a:xfrm>
            <a:off x="0" y="1340768"/>
            <a:ext cx="12192000" cy="5328592"/>
          </a:xfrm>
          <a:prstGeom prst="rect">
            <a:avLst/>
          </a:prstGeom>
        </p:spPr>
      </p:pic>
    </p:spTree>
    <p:extLst>
      <p:ext uri="{BB962C8B-B14F-4D97-AF65-F5344CB8AC3E}">
        <p14:creationId xmlns:p14="http://schemas.microsoft.com/office/powerpoint/2010/main" val="144623793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C64155-3A60-041D-4CF2-C771EC3EE489}"/>
              </a:ext>
            </a:extLst>
          </p:cNvPr>
          <p:cNvSpPr>
            <a:spLocks noGrp="1"/>
          </p:cNvSpPr>
          <p:nvPr>
            <p:ph type="title"/>
          </p:nvPr>
        </p:nvSpPr>
        <p:spPr/>
        <p:txBody>
          <a:bodyPr>
            <a:noAutofit/>
          </a:bodyPr>
          <a:lstStyle/>
          <a:p>
            <a:r>
              <a:rPr lang="en-US" altLang="en-US" sz="3200" dirty="0">
                <a:ln w="0" cap="rnd">
                  <a:solidFill>
                    <a:srgbClr val="000000">
                      <a:alpha val="58000"/>
                    </a:srgbClr>
                  </a:solidFill>
                  <a:prstDash val="solid"/>
                </a:ln>
                <a:effectLst>
                  <a:glow rad="558800">
                    <a:srgbClr val="FFFF00">
                      <a:alpha val="50000"/>
                    </a:srgbClr>
                  </a:glow>
                </a:effectLst>
                <a:latin typeface="Times New Roman" panose="02020603050405020304" pitchFamily="18" charset="0"/>
                <a:ea typeface="+mn-ea"/>
                <a:cs typeface="Times New Roman" panose="02020603050405020304" pitchFamily="18" charset="0"/>
              </a:rPr>
              <a:t>4 - PNEUMATIC ROAD TUBE METHOD</a:t>
            </a:r>
            <a:endParaRPr lang="fr-MA" altLang="en-US" sz="3200" dirty="0">
              <a:ln w="0" cap="rnd">
                <a:solidFill>
                  <a:srgbClr val="000000">
                    <a:alpha val="58000"/>
                  </a:srgbClr>
                </a:solidFill>
                <a:prstDash val="solid"/>
              </a:ln>
              <a:effectLst>
                <a:glow rad="558800">
                  <a:srgbClr val="FFFF00">
                    <a:alpha val="50000"/>
                  </a:srgbClr>
                </a:glow>
              </a:effectLst>
              <a:latin typeface="Times New Roman" panose="02020603050405020304" pitchFamily="18" charset="0"/>
              <a:ea typeface="+mn-ea"/>
              <a:cs typeface="Times New Roman" panose="02020603050405020304" pitchFamily="18" charset="0"/>
            </a:endParaRPr>
          </a:p>
        </p:txBody>
      </p:sp>
      <p:sp>
        <p:nvSpPr>
          <p:cNvPr id="3" name="Content Placeholder 2">
            <a:extLst>
              <a:ext uri="{FF2B5EF4-FFF2-40B4-BE49-F238E27FC236}">
                <a16:creationId xmlns:a16="http://schemas.microsoft.com/office/drawing/2014/main" id="{300A7274-B5FE-B915-3260-D13CEA60F206}"/>
              </a:ext>
            </a:extLst>
          </p:cNvPr>
          <p:cNvSpPr>
            <a:spLocks noGrp="1"/>
          </p:cNvSpPr>
          <p:nvPr>
            <p:ph idx="1"/>
          </p:nvPr>
        </p:nvSpPr>
        <p:spPr>
          <a:xfrm>
            <a:off x="623392" y="2276873"/>
            <a:ext cx="11017224" cy="3240360"/>
          </a:xfrm>
        </p:spPr>
        <p:txBody>
          <a:bodyPr vert="horz" lIns="91440" tIns="45720" rIns="91440" bIns="45720" rtlCol="0">
            <a:normAutofit/>
          </a:bodyPr>
          <a:lstStyle/>
          <a:p>
            <a:pPr algn="just" eaLnBrk="0" latinLnBrk="0" hangingPunct="0">
              <a:lnSpc>
                <a:spcPct val="115000"/>
              </a:lnSpc>
              <a:spcAft>
                <a:spcPts val="1000"/>
              </a:spcAft>
              <a:buFont typeface="Wingdings" panose="05000000000000000000" pitchFamily="2" charset="2"/>
              <a:buChar char="ü"/>
            </a:pPr>
            <a:r>
              <a:rPr lang="en-US" altLang="en-US" sz="1800" dirty="0">
                <a:solidFill>
                  <a:schemeClr val="tx1"/>
                </a:solidFill>
                <a:latin typeface="Times New Roman" panose="02020603050405020304" pitchFamily="18" charset="0"/>
                <a:cs typeface="Times New Roman" panose="02020603050405020304" pitchFamily="18" charset="0"/>
              </a:rPr>
              <a:t>The pneumatic road tube method is normally used for longer data collection periods than the stopwatch or  radar method. </a:t>
            </a:r>
          </a:p>
          <a:p>
            <a:pPr algn="just" eaLnBrk="0" latinLnBrk="0" hangingPunct="0">
              <a:lnSpc>
                <a:spcPct val="115000"/>
              </a:lnSpc>
              <a:spcAft>
                <a:spcPts val="1000"/>
              </a:spcAft>
              <a:buFont typeface="Wingdings" panose="05000000000000000000" pitchFamily="2" charset="2"/>
              <a:buChar char="ü"/>
            </a:pPr>
            <a:r>
              <a:rPr lang="en-US" sz="1800" dirty="0">
                <a:solidFill>
                  <a:schemeClr val="tx1"/>
                </a:solidFill>
                <a:latin typeface="Times New Roman" panose="02020603050405020304" pitchFamily="18" charset="0"/>
                <a:cs typeface="Times New Roman" panose="02020603050405020304" pitchFamily="18" charset="0"/>
              </a:rPr>
              <a:t>It is based on the generation of an overpressure which results in an electronic pulse at the level of the detector automatic data loggers are capable of storing large amounts of individual vehicle data or even larger                  amounts of   vehicle classification data.</a:t>
            </a:r>
          </a:p>
          <a:p>
            <a:pPr algn="just" eaLnBrk="0" latinLnBrk="0" hangingPunct="0">
              <a:lnSpc>
                <a:spcPct val="115000"/>
              </a:lnSpc>
              <a:spcAft>
                <a:spcPts val="1000"/>
              </a:spcAft>
              <a:buFont typeface="Wingdings" panose="05000000000000000000" pitchFamily="2" charset="2"/>
              <a:buChar char="ü"/>
            </a:pPr>
            <a:r>
              <a:rPr lang="en-US" sz="1800" dirty="0">
                <a:solidFill>
                  <a:schemeClr val="tx1"/>
                </a:solidFill>
                <a:latin typeface="Times New Roman" panose="02020603050405020304" pitchFamily="18" charset="0"/>
                <a:cs typeface="Times New Roman" panose="02020603050405020304" pitchFamily="18" charset="0"/>
              </a:rPr>
              <a:t>The data collected is downloaded from the logger to a laptop or portable floppy disk drive in the field, or via telephone modem to a central computer.</a:t>
            </a:r>
            <a:endParaRPr lang="fr-MA" sz="1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4192925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3B43DBC-1E87-D87B-EB06-3D86105E7507}"/>
              </a:ext>
            </a:extLst>
          </p:cNvPr>
          <p:cNvPicPr>
            <a:picLocks noChangeAspect="1"/>
          </p:cNvPicPr>
          <p:nvPr/>
        </p:nvPicPr>
        <p:blipFill rotWithShape="1">
          <a:blip r:embed="rId3"/>
          <a:srcRect l="606" t="1369" r="606"/>
          <a:stretch/>
        </p:blipFill>
        <p:spPr>
          <a:xfrm>
            <a:off x="191344" y="1412777"/>
            <a:ext cx="11737304" cy="5256584"/>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25299527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A73430A-ABC9-38B5-8223-93FBD5329CCD}"/>
              </a:ext>
            </a:extLst>
          </p:cNvPr>
          <p:cNvPicPr>
            <a:picLocks noChangeAspect="1"/>
          </p:cNvPicPr>
          <p:nvPr/>
        </p:nvPicPr>
        <p:blipFill>
          <a:blip r:embed="rId3"/>
          <a:stretch>
            <a:fillRect/>
          </a:stretch>
        </p:blipFill>
        <p:spPr>
          <a:xfrm>
            <a:off x="119336" y="1340768"/>
            <a:ext cx="11953328" cy="540060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5853683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98EF6-F8EC-4C6B-F2E5-4CB744B93A7B}"/>
              </a:ext>
            </a:extLst>
          </p:cNvPr>
          <p:cNvSpPr>
            <a:spLocks noGrp="1"/>
          </p:cNvSpPr>
          <p:nvPr>
            <p:ph type="title"/>
          </p:nvPr>
        </p:nvSpPr>
        <p:spPr/>
        <p:txBody>
          <a:bodyPr>
            <a:noAutofit/>
          </a:bodyPr>
          <a:lstStyle/>
          <a:p>
            <a:r>
              <a:rPr lang="en-US" altLang="en-US" sz="4000" dirty="0">
                <a:ln w="0" cap="rnd">
                  <a:solidFill>
                    <a:srgbClr val="000000">
                      <a:alpha val="58000"/>
                    </a:srgbClr>
                  </a:solidFill>
                  <a:prstDash val="solid"/>
                </a:ln>
                <a:effectLst>
                  <a:glow rad="558800">
                    <a:srgbClr val="FFFF00">
                      <a:alpha val="50000"/>
                    </a:srgbClr>
                  </a:glow>
                </a:effectLst>
                <a:latin typeface="Times New Roman" panose="02020603050405020304" pitchFamily="18" charset="0"/>
                <a:ea typeface="+mn-ea"/>
                <a:cs typeface="Times New Roman" panose="02020603050405020304" pitchFamily="18" charset="0"/>
              </a:rPr>
              <a:t>5 - Aerial photography</a:t>
            </a:r>
            <a:endParaRPr lang="fr-MA" altLang="en-US" sz="4000" dirty="0">
              <a:ln w="0" cap="rnd">
                <a:solidFill>
                  <a:srgbClr val="000000">
                    <a:alpha val="58000"/>
                  </a:srgbClr>
                </a:solidFill>
                <a:prstDash val="solid"/>
              </a:ln>
              <a:effectLst>
                <a:glow rad="558800">
                  <a:srgbClr val="FFFF00">
                    <a:alpha val="50000"/>
                  </a:srgbClr>
                </a:glow>
              </a:effectLst>
              <a:latin typeface="Times New Roman" panose="02020603050405020304" pitchFamily="18" charset="0"/>
              <a:ea typeface="+mn-ea"/>
              <a:cs typeface="Times New Roman" panose="02020603050405020304" pitchFamily="18" charset="0"/>
            </a:endParaRPr>
          </a:p>
        </p:txBody>
      </p:sp>
      <p:sp>
        <p:nvSpPr>
          <p:cNvPr id="3" name="Content Placeholder 2">
            <a:extLst>
              <a:ext uri="{FF2B5EF4-FFF2-40B4-BE49-F238E27FC236}">
                <a16:creationId xmlns:a16="http://schemas.microsoft.com/office/drawing/2014/main" id="{F2A8FF0C-326D-887B-54F9-D435AB65974C}"/>
              </a:ext>
            </a:extLst>
          </p:cNvPr>
          <p:cNvSpPr>
            <a:spLocks noGrp="1"/>
          </p:cNvSpPr>
          <p:nvPr>
            <p:ph idx="1"/>
          </p:nvPr>
        </p:nvSpPr>
        <p:spPr>
          <a:xfrm>
            <a:off x="438903" y="2176397"/>
            <a:ext cx="11314193" cy="4681603"/>
          </a:xfrm>
        </p:spPr>
        <p:txBody>
          <a:bodyPr vert="horz" lIns="91440" tIns="45720" rIns="91440" bIns="45720" rtlCol="0">
            <a:normAutofit/>
          </a:bodyPr>
          <a:lstStyle/>
          <a:p>
            <a:pPr marL="0" indent="0" algn="just" eaLnBrk="0" latinLnBrk="0" hangingPunct="0">
              <a:lnSpc>
                <a:spcPct val="115000"/>
              </a:lnSpc>
              <a:spcAft>
                <a:spcPts val="1000"/>
              </a:spcAft>
            </a:pPr>
            <a:r>
              <a:rPr lang="en-US" sz="1800" dirty="0">
                <a:solidFill>
                  <a:schemeClr val="tx1"/>
                </a:solidFill>
                <a:latin typeface="Times New Roman" panose="02020603050405020304" pitchFamily="18" charset="0"/>
                <a:cs typeface="Times New Roman" panose="02020603050405020304" pitchFamily="18" charset="0"/>
              </a:rPr>
              <a:t>	In this method: </a:t>
            </a:r>
          </a:p>
          <a:p>
            <a:pPr algn="just" eaLnBrk="0" latinLnBrk="0" hangingPunct="0">
              <a:lnSpc>
                <a:spcPct val="115000"/>
              </a:lnSpc>
              <a:spcAft>
                <a:spcPts val="1000"/>
              </a:spcAft>
              <a:buFont typeface="Wingdings" panose="05000000000000000000" pitchFamily="2" charset="2"/>
              <a:buChar char="ü"/>
            </a:pPr>
            <a:r>
              <a:rPr lang="en-US" sz="1800" dirty="0">
                <a:solidFill>
                  <a:schemeClr val="tx1"/>
                </a:solidFill>
                <a:latin typeface="Times New Roman" panose="02020603050405020304" pitchFamily="18" charset="0"/>
                <a:cs typeface="Times New Roman" panose="02020603050405020304" pitchFamily="18" charset="0"/>
              </a:rPr>
              <a:t>Camera records the distance traveled by a vehicle in a selected short period of time. In this exposure the                        photograph must be in a constant time interval and the distance traveled by the vehicle is measured by projecting   the films during the exposure interval;</a:t>
            </a:r>
          </a:p>
          <a:p>
            <a:pPr algn="just" eaLnBrk="0" latinLnBrk="0" hangingPunct="0">
              <a:lnSpc>
                <a:spcPct val="115000"/>
              </a:lnSpc>
              <a:spcAft>
                <a:spcPts val="1000"/>
              </a:spcAft>
              <a:buFont typeface="Wingdings" panose="05000000000000000000" pitchFamily="2" charset="2"/>
              <a:buChar char="ü"/>
            </a:pPr>
            <a:r>
              <a:rPr lang="en-US" sz="1800" dirty="0">
                <a:solidFill>
                  <a:schemeClr val="tx1"/>
                </a:solidFill>
                <a:latin typeface="Times New Roman" panose="02020603050405020304" pitchFamily="18" charset="0"/>
                <a:cs typeface="Times New Roman" panose="02020603050405020304" pitchFamily="18" charset="0"/>
              </a:rPr>
              <a:t>The main advantage of the method is that it gives a permanent record with 100% sample obtained;</a:t>
            </a:r>
          </a:p>
          <a:p>
            <a:pPr algn="just" eaLnBrk="0" latinLnBrk="0" hangingPunct="0">
              <a:lnSpc>
                <a:spcPct val="115000"/>
              </a:lnSpc>
              <a:spcAft>
                <a:spcPts val="1000"/>
              </a:spcAft>
              <a:buFont typeface="Wingdings" panose="05000000000000000000" pitchFamily="2" charset="2"/>
              <a:buChar char="ü"/>
            </a:pPr>
            <a:r>
              <a:rPr lang="en-US" sz="1800" dirty="0">
                <a:solidFill>
                  <a:schemeClr val="tx1"/>
                </a:solidFill>
                <a:latin typeface="Times New Roman" panose="02020603050405020304" pitchFamily="18" charset="0"/>
                <a:cs typeface="Times New Roman" panose="02020603050405020304" pitchFamily="18" charset="0"/>
              </a:rPr>
              <a:t>This method is quite expensive and usually used in developed cities;</a:t>
            </a:r>
          </a:p>
          <a:p>
            <a:pPr algn="just" eaLnBrk="0" latinLnBrk="0" hangingPunct="0">
              <a:lnSpc>
                <a:spcPct val="115000"/>
              </a:lnSpc>
              <a:spcAft>
                <a:spcPts val="1000"/>
              </a:spcAft>
              <a:buFont typeface="Wingdings" panose="05000000000000000000" pitchFamily="2" charset="2"/>
              <a:buChar char="ü"/>
            </a:pPr>
            <a:r>
              <a:rPr lang="en-US" sz="1800" dirty="0">
                <a:solidFill>
                  <a:schemeClr val="tx1"/>
                </a:solidFill>
                <a:latin typeface="Times New Roman" panose="02020603050405020304" pitchFamily="18" charset="0"/>
                <a:cs typeface="Times New Roman" panose="02020603050405020304" pitchFamily="18" charset="0"/>
              </a:rPr>
              <a:t>We can use a video recorder which gives a more accurate result.</a:t>
            </a:r>
            <a:endParaRPr lang="fr-MA" sz="1800" dirty="0">
              <a:solidFill>
                <a:schemeClr val="tx1"/>
              </a:solidFill>
              <a:latin typeface="Times New Roman" panose="02020603050405020304" pitchFamily="18" charset="0"/>
              <a:cs typeface="Times New Roman" panose="02020603050405020304" pitchFamily="18" charset="0"/>
            </a:endParaRPr>
          </a:p>
          <a:p>
            <a:pPr algn="just" eaLnBrk="0" latinLnBrk="0" hangingPunct="0">
              <a:lnSpc>
                <a:spcPct val="115000"/>
              </a:lnSpc>
              <a:spcAft>
                <a:spcPts val="1000"/>
              </a:spcAft>
              <a:buFont typeface="Wingdings" panose="05000000000000000000" pitchFamily="2" charset="2"/>
              <a:buChar char="ü"/>
            </a:pPr>
            <a:endParaRPr lang="fr-MA" sz="1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4865524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Text Box 4"/>
          <p:cNvSpPr txBox="1">
            <a:spLocks noChangeArrowheads="1"/>
          </p:cNvSpPr>
          <p:nvPr/>
        </p:nvSpPr>
        <p:spPr bwMode="auto">
          <a:xfrm>
            <a:off x="5303912" y="2348880"/>
            <a:ext cx="1584176" cy="64633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algn="ctr" fontAlgn="base">
              <a:spcBef>
                <a:spcPct val="0"/>
              </a:spcBef>
              <a:spcAft>
                <a:spcPct val="0"/>
              </a:spcAft>
            </a:pPr>
            <a:r>
              <a:rPr kumimoji="1" lang="en-US" altLang="ko-KR" sz="3600" b="1" dirty="0">
                <a:solidFill>
                  <a:srgbClr val="FEAC02"/>
                </a:solidFill>
                <a:latin typeface="+mj-lt"/>
                <a:ea typeface="맑은 고딕" pitchFamily="50" charset="-127"/>
                <a:cs typeface="굴림" pitchFamily="50" charset="-127"/>
              </a:rPr>
              <a:t>04</a:t>
            </a:r>
            <a:endParaRPr kumimoji="1" lang="ko-KR" altLang="ko-KR" sz="3600" b="1" dirty="0">
              <a:solidFill>
                <a:srgbClr val="FEAC02"/>
              </a:solidFill>
              <a:latin typeface="+mj-lt"/>
              <a:ea typeface="맑은 고딕" pitchFamily="50" charset="-127"/>
              <a:cs typeface="굴림" pitchFamily="50" charset="-127"/>
            </a:endParaRPr>
          </a:p>
        </p:txBody>
      </p:sp>
      <p:sp>
        <p:nvSpPr>
          <p:cNvPr id="20" name="Text Box 5"/>
          <p:cNvSpPr txBox="1">
            <a:spLocks noChangeArrowheads="1"/>
          </p:cNvSpPr>
          <p:nvPr/>
        </p:nvSpPr>
        <p:spPr bwMode="auto">
          <a:xfrm>
            <a:off x="3823247" y="2852936"/>
            <a:ext cx="4545505" cy="107721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lvl="0" algn="ctr" fontAlgn="base">
              <a:spcBef>
                <a:spcPct val="0"/>
              </a:spcBef>
              <a:spcAft>
                <a:spcPct val="0"/>
              </a:spcAft>
              <a:buClr>
                <a:schemeClr val="accent2"/>
              </a:buClr>
              <a:buSzPts val="11000"/>
            </a:pPr>
            <a:r>
              <a:rPr lang="en-US" altLang="ko-KR" sz="3200" b="1" dirty="0">
                <a:latin typeface="Times New Roman" panose="02020603050405020304" pitchFamily="18" charset="0"/>
                <a:cs typeface="Times New Roman" panose="02020603050405020304" pitchFamily="18" charset="0"/>
              </a:rPr>
              <a:t>Data presentation of Spot speed study</a:t>
            </a:r>
          </a:p>
        </p:txBody>
      </p:sp>
      <p:sp>
        <p:nvSpPr>
          <p:cNvPr id="4" name="Espace réservé du numéro de diapositive 3">
            <a:extLst>
              <a:ext uri="{FF2B5EF4-FFF2-40B4-BE49-F238E27FC236}">
                <a16:creationId xmlns:a16="http://schemas.microsoft.com/office/drawing/2014/main" id="{653A9008-5AFB-5B8A-5314-1C9878CC052F}"/>
              </a:ext>
            </a:extLst>
          </p:cNvPr>
          <p:cNvSpPr>
            <a:spLocks noGrp="1"/>
          </p:cNvSpPr>
          <p:nvPr>
            <p:ph type="sldNum" sz="quarter" idx="12"/>
          </p:nvPr>
        </p:nvSpPr>
        <p:spPr/>
        <p:txBody>
          <a:bodyPr vert="horz" lIns="91440" tIns="45720" rIns="91440" bIns="45720" rtlCol="0" anchor="ctr"/>
          <a:lstStyle/>
          <a:p>
            <a:fld id="{EE6BC638-39B7-4287-91A7-2A3DDA573295}" type="slidenum">
              <a:rPr lang="ko-KR" altLang="en-US" sz="1400" b="1" smtClean="0">
                <a:solidFill>
                  <a:srgbClr val="000000"/>
                </a:solidFill>
                <a:latin typeface="+mj-lt"/>
              </a:rPr>
              <a:pPr/>
              <a:t>27</a:t>
            </a:fld>
            <a:endParaRPr lang="ko-KR" altLang="en-US" sz="1400" b="1" dirty="0">
              <a:solidFill>
                <a:srgbClr val="000000"/>
              </a:solidFill>
              <a:latin typeface="+mj-lt"/>
            </a:endParaRPr>
          </a:p>
        </p:txBody>
      </p:sp>
      <p:sp>
        <p:nvSpPr>
          <p:cNvPr id="2" name="Titre 1">
            <a:extLst>
              <a:ext uri="{FF2B5EF4-FFF2-40B4-BE49-F238E27FC236}">
                <a16:creationId xmlns:a16="http://schemas.microsoft.com/office/drawing/2014/main" id="{74FA4169-5AFF-E31C-583E-C2F2E31CA88C}"/>
              </a:ext>
            </a:extLst>
          </p:cNvPr>
          <p:cNvSpPr txBox="1">
            <a:spLocks/>
          </p:cNvSpPr>
          <p:nvPr/>
        </p:nvSpPr>
        <p:spPr>
          <a:xfrm>
            <a:off x="2195251" y="5013176"/>
            <a:ext cx="7801496" cy="796908"/>
          </a:xfrm>
          <a:prstGeom prst="rect">
            <a:avLst/>
          </a:prstGeom>
        </p:spPr>
        <p:txBody>
          <a:bodyPr>
            <a:normAutofit/>
          </a:bodyPr>
          <a:lstStyle>
            <a:lvl1pPr algn="l" defTabSz="914400" rtl="0" eaLnBrk="1" latinLnBrk="1" hangingPunct="1">
              <a:spcBef>
                <a:spcPct val="0"/>
              </a:spcBef>
              <a:buNone/>
              <a:defRPr lang="ko-KR" altLang="en-US" sz="3500" kern="1200">
                <a:solidFill>
                  <a:sysClr val="windowText" lastClr="000000"/>
                </a:solidFill>
                <a:latin typeface="맑은 고딕" pitchFamily="50" charset="-127"/>
                <a:ea typeface="맑은 고딕" pitchFamily="50" charset="-127"/>
                <a:cs typeface="+mj-cs"/>
              </a:defRPr>
            </a:lvl1pPr>
          </a:lstStyle>
          <a:p>
            <a:pPr algn="ctr"/>
            <a:r>
              <a:rPr kumimoji="1" lang="fr-FR" sz="3600" b="1" dirty="0">
                <a:solidFill>
                  <a:srgbClr val="FEAC02"/>
                </a:solidFill>
                <a:latin typeface="+mj-lt"/>
              </a:rPr>
              <a:t>Example of Spot speed data </a:t>
            </a:r>
            <a:r>
              <a:rPr kumimoji="1" lang="fr-FR" sz="3600" b="1" dirty="0" err="1">
                <a:solidFill>
                  <a:srgbClr val="FEAC02"/>
                </a:solidFill>
                <a:latin typeface="+mj-lt"/>
              </a:rPr>
              <a:t>analysis</a:t>
            </a:r>
            <a:r>
              <a:rPr kumimoji="1" lang="fr-FR" sz="3600" b="1" dirty="0">
                <a:solidFill>
                  <a:srgbClr val="FEAC02"/>
                </a:solidFill>
                <a:latin typeface="+mj-lt"/>
              </a:rPr>
              <a:t> </a:t>
            </a:r>
          </a:p>
        </p:txBody>
      </p:sp>
    </p:spTree>
    <p:extLst>
      <p:ext uri="{BB962C8B-B14F-4D97-AF65-F5344CB8AC3E}">
        <p14:creationId xmlns:p14="http://schemas.microsoft.com/office/powerpoint/2010/main" val="256607383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67608" y="1484784"/>
            <a:ext cx="7488832" cy="369332"/>
          </a:xfrm>
          <a:prstGeom prst="rect">
            <a:avLst/>
          </a:prstGeom>
        </p:spPr>
        <p:txBody>
          <a:bodyPr wrap="square">
            <a:spAutoFit/>
          </a:bodyPr>
          <a:lstStyle/>
          <a:p>
            <a:r>
              <a:rPr lang="en-US" b="1" dirty="0">
                <a:latin typeface="Times New Roman" panose="02020603050405020304" pitchFamily="18" charset="0"/>
                <a:cs typeface="Times New Roman" panose="02020603050405020304" pitchFamily="18" charset="0"/>
              </a:rPr>
              <a:t>Table :</a:t>
            </a:r>
            <a:r>
              <a:rPr lang="en-US" dirty="0">
                <a:latin typeface="Times New Roman" panose="02020603050405020304" pitchFamily="18" charset="0"/>
                <a:cs typeface="Times New Roman" panose="02020603050405020304" pitchFamily="18" charset="0"/>
              </a:rPr>
              <a:t> Statistical calculation table of spot speed data </a:t>
            </a:r>
            <a:endParaRPr lang="fr-FR" dirty="0">
              <a:latin typeface="Times New Roman" panose="02020603050405020304" pitchFamily="18" charset="0"/>
              <a:cs typeface="Times New Roman" panose="02020603050405020304" pitchFamily="18" charset="0"/>
            </a:endParaRPr>
          </a:p>
        </p:txBody>
      </p:sp>
      <p:pic>
        <p:nvPicPr>
          <p:cNvPr id="5" name="Image 4"/>
          <p:cNvPicPr>
            <a:picLocks noChangeAspect="1"/>
          </p:cNvPicPr>
          <p:nvPr/>
        </p:nvPicPr>
        <p:blipFill>
          <a:blip r:embed="rId2"/>
          <a:stretch>
            <a:fillRect/>
          </a:stretch>
        </p:blipFill>
        <p:spPr>
          <a:xfrm>
            <a:off x="1739516" y="1974880"/>
            <a:ext cx="8712967" cy="4815244"/>
          </a:xfrm>
          <a:prstGeom prst="rect">
            <a:avLst/>
          </a:prstGeom>
        </p:spPr>
      </p:pic>
      <p:sp>
        <p:nvSpPr>
          <p:cNvPr id="6" name="Titre 5">
            <a:extLst>
              <a:ext uri="{FF2B5EF4-FFF2-40B4-BE49-F238E27FC236}">
                <a16:creationId xmlns:a16="http://schemas.microsoft.com/office/drawing/2014/main" id="{9044F112-02E6-983D-3138-981F00055F10}"/>
              </a:ext>
            </a:extLst>
          </p:cNvPr>
          <p:cNvSpPr>
            <a:spLocks noGrp="1"/>
          </p:cNvSpPr>
          <p:nvPr>
            <p:ph type="title"/>
          </p:nvPr>
        </p:nvSpPr>
        <p:spPr/>
        <p:txBody>
          <a:bodyPr/>
          <a:lstStyle/>
          <a:p>
            <a:r>
              <a:rPr lang="fr-FR" altLang="en-US" sz="4000" dirty="0">
                <a:ln w="0" cap="rnd">
                  <a:solidFill>
                    <a:srgbClr val="000000">
                      <a:alpha val="58000"/>
                    </a:srgbClr>
                  </a:solidFill>
                  <a:prstDash val="solid"/>
                </a:ln>
                <a:effectLst>
                  <a:glow rad="558800">
                    <a:srgbClr val="FFFF00">
                      <a:alpha val="50000"/>
                    </a:srgbClr>
                  </a:glow>
                </a:effectLst>
                <a:latin typeface="Times New Roman" panose="02020603050405020304" pitchFamily="18" charset="0"/>
                <a:ea typeface="+mn-ea"/>
                <a:cs typeface="Times New Roman" panose="02020603050405020304" pitchFamily="18" charset="0"/>
              </a:rPr>
              <a:t>1.	Frequency Distribution table</a:t>
            </a:r>
          </a:p>
        </p:txBody>
      </p:sp>
    </p:spTree>
    <p:extLst>
      <p:ext uri="{BB962C8B-B14F-4D97-AF65-F5344CB8AC3E}">
        <p14:creationId xmlns:p14="http://schemas.microsoft.com/office/powerpoint/2010/main" val="293573215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rotWithShape="1">
          <a:blip r:embed="rId2"/>
          <a:srcRect l="3636" r="2425" b="5054"/>
          <a:stretch/>
        </p:blipFill>
        <p:spPr>
          <a:xfrm>
            <a:off x="144016" y="1700808"/>
            <a:ext cx="11712624" cy="4896544"/>
          </a:xfrm>
          <a:prstGeom prst="rect">
            <a:avLst/>
          </a:prstGeom>
        </p:spPr>
      </p:pic>
      <p:sp>
        <p:nvSpPr>
          <p:cNvPr id="5" name="Rectangle 4"/>
          <p:cNvSpPr/>
          <p:nvPr/>
        </p:nvSpPr>
        <p:spPr>
          <a:xfrm>
            <a:off x="2855640" y="1331476"/>
            <a:ext cx="5400600" cy="369332"/>
          </a:xfrm>
          <a:prstGeom prst="rect">
            <a:avLst/>
          </a:prstGeom>
        </p:spPr>
        <p:txBody>
          <a:bodyPr wrap="square">
            <a:spAutoFit/>
          </a:bodyPr>
          <a:lstStyle/>
          <a:p>
            <a:pPr algn="ctr"/>
            <a:r>
              <a:rPr lang="en-US" b="1" dirty="0">
                <a:latin typeface="Times New Roman" panose="02020603050405020304" pitchFamily="18" charset="0"/>
                <a:cs typeface="Times New Roman" panose="02020603050405020304" pitchFamily="18" charset="0"/>
              </a:rPr>
              <a:t>Figure : </a:t>
            </a:r>
            <a:r>
              <a:rPr lang="en-US" dirty="0">
                <a:latin typeface="Times New Roman" panose="02020603050405020304" pitchFamily="18" charset="0"/>
                <a:cs typeface="Times New Roman" panose="02020603050405020304" pitchFamily="18" charset="0"/>
              </a:rPr>
              <a:t>% Frequency vs Spot speed curve</a:t>
            </a:r>
            <a:endParaRPr lang="fr-FR" dirty="0">
              <a:latin typeface="Times New Roman" panose="02020603050405020304" pitchFamily="18" charset="0"/>
              <a:cs typeface="Times New Roman" panose="02020603050405020304" pitchFamily="18" charset="0"/>
            </a:endParaRPr>
          </a:p>
        </p:txBody>
      </p:sp>
      <p:sp>
        <p:nvSpPr>
          <p:cNvPr id="2" name="Titre 5">
            <a:extLst>
              <a:ext uri="{FF2B5EF4-FFF2-40B4-BE49-F238E27FC236}">
                <a16:creationId xmlns:a16="http://schemas.microsoft.com/office/drawing/2014/main" id="{B11C51DA-5AE0-A4F6-91F4-E165ADF90154}"/>
              </a:ext>
            </a:extLst>
          </p:cNvPr>
          <p:cNvSpPr>
            <a:spLocks noGrp="1"/>
          </p:cNvSpPr>
          <p:nvPr>
            <p:ph type="title"/>
          </p:nvPr>
        </p:nvSpPr>
        <p:spPr>
          <a:xfrm>
            <a:off x="479376" y="188640"/>
            <a:ext cx="11712624" cy="796908"/>
          </a:xfrm>
        </p:spPr>
        <p:txBody>
          <a:bodyPr/>
          <a:lstStyle/>
          <a:p>
            <a:r>
              <a:rPr lang="fr-FR" altLang="en-US" sz="4000" dirty="0">
                <a:ln w="0" cap="rnd">
                  <a:solidFill>
                    <a:srgbClr val="000000">
                      <a:alpha val="58000"/>
                    </a:srgbClr>
                  </a:solidFill>
                  <a:prstDash val="solid"/>
                </a:ln>
                <a:effectLst>
                  <a:glow rad="558800">
                    <a:srgbClr val="FFFF00">
                      <a:alpha val="50000"/>
                    </a:srgbClr>
                  </a:glow>
                </a:effectLst>
                <a:latin typeface="Times New Roman" panose="02020603050405020304" pitchFamily="18" charset="0"/>
                <a:ea typeface="+mn-ea"/>
                <a:cs typeface="Times New Roman" panose="02020603050405020304" pitchFamily="18" charset="0"/>
              </a:rPr>
              <a:t>2.	Frequency Distribution Diagram</a:t>
            </a:r>
          </a:p>
        </p:txBody>
      </p:sp>
    </p:spTree>
    <p:extLst>
      <p:ext uri="{BB962C8B-B14F-4D97-AF65-F5344CB8AC3E}">
        <p14:creationId xmlns:p14="http://schemas.microsoft.com/office/powerpoint/2010/main" val="207624284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Box 4"/>
          <p:cNvSpPr txBox="1">
            <a:spLocks noChangeArrowheads="1"/>
          </p:cNvSpPr>
          <p:nvPr/>
        </p:nvSpPr>
        <p:spPr bwMode="auto">
          <a:xfrm>
            <a:off x="5303912" y="2348880"/>
            <a:ext cx="1584176" cy="64633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algn="ctr" fontAlgn="base">
              <a:spcBef>
                <a:spcPct val="0"/>
              </a:spcBef>
              <a:spcAft>
                <a:spcPct val="0"/>
              </a:spcAft>
            </a:pPr>
            <a:r>
              <a:rPr kumimoji="1" lang="en-US" altLang="ko-KR" sz="3600" b="1" dirty="0">
                <a:solidFill>
                  <a:srgbClr val="FEAC02"/>
                </a:solidFill>
                <a:latin typeface="+mj-lt"/>
                <a:ea typeface="맑은 고딕" pitchFamily="50" charset="-127"/>
                <a:cs typeface="굴림" pitchFamily="50" charset="-127"/>
              </a:rPr>
              <a:t>01</a:t>
            </a:r>
            <a:endParaRPr kumimoji="1" lang="ko-KR" altLang="ko-KR" sz="3600" b="1" dirty="0">
              <a:solidFill>
                <a:srgbClr val="FEAC02"/>
              </a:solidFill>
              <a:latin typeface="+mj-lt"/>
              <a:ea typeface="맑은 고딕" pitchFamily="50" charset="-127"/>
              <a:cs typeface="굴림" pitchFamily="50" charset="-127"/>
            </a:endParaRPr>
          </a:p>
        </p:txBody>
      </p:sp>
      <p:sp>
        <p:nvSpPr>
          <p:cNvPr id="20" name="Text Box 5"/>
          <p:cNvSpPr txBox="1">
            <a:spLocks noChangeArrowheads="1"/>
          </p:cNvSpPr>
          <p:nvPr/>
        </p:nvSpPr>
        <p:spPr bwMode="auto">
          <a:xfrm>
            <a:off x="4358807" y="3136612"/>
            <a:ext cx="3474386" cy="5847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lvl="0" algn="ctr" fontAlgn="base">
              <a:spcBef>
                <a:spcPct val="0"/>
              </a:spcBef>
              <a:spcAft>
                <a:spcPct val="0"/>
              </a:spcAft>
              <a:buClr>
                <a:schemeClr val="accent2"/>
              </a:buClr>
              <a:buSzPts val="11000"/>
            </a:pPr>
            <a:r>
              <a:rPr lang="en-US" altLang="ko-KR" sz="3200" b="1" dirty="0">
                <a:latin typeface="Times New Roman" panose="02020603050405020304" pitchFamily="18" charset="0"/>
                <a:cs typeface="Times New Roman" panose="02020603050405020304" pitchFamily="18" charset="0"/>
              </a:rPr>
              <a:t>INTRODUCTION</a:t>
            </a:r>
          </a:p>
        </p:txBody>
      </p:sp>
      <p:sp>
        <p:nvSpPr>
          <p:cNvPr id="4" name="Espace réservé du numéro de diapositive 3">
            <a:extLst>
              <a:ext uri="{FF2B5EF4-FFF2-40B4-BE49-F238E27FC236}">
                <a16:creationId xmlns:a16="http://schemas.microsoft.com/office/drawing/2014/main" id="{653A9008-5AFB-5B8A-5314-1C9878CC052F}"/>
              </a:ext>
            </a:extLst>
          </p:cNvPr>
          <p:cNvSpPr>
            <a:spLocks noGrp="1"/>
          </p:cNvSpPr>
          <p:nvPr>
            <p:ph type="sldNum" sz="quarter" idx="12"/>
          </p:nvPr>
        </p:nvSpPr>
        <p:spPr/>
        <p:txBody>
          <a:bodyPr vert="horz" lIns="91440" tIns="45720" rIns="91440" bIns="45720" rtlCol="0" anchor="ctr"/>
          <a:lstStyle/>
          <a:p>
            <a:fld id="{EE6BC638-39B7-4287-91A7-2A3DDA573295}" type="slidenum">
              <a:rPr lang="ko-KR" altLang="en-US" sz="1400" b="1" smtClean="0">
                <a:solidFill>
                  <a:srgbClr val="000000"/>
                </a:solidFill>
                <a:latin typeface="+mj-lt"/>
              </a:rPr>
              <a:pPr/>
              <a:t>3</a:t>
            </a:fld>
            <a:endParaRPr lang="ko-KR" altLang="en-US" sz="1400" b="1" dirty="0">
              <a:solidFill>
                <a:srgbClr val="000000"/>
              </a:solidFill>
              <a:latin typeface="+mj-lt"/>
            </a:endParaRPr>
          </a:p>
        </p:txBody>
      </p:sp>
    </p:spTree>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rotWithShape="1">
          <a:blip r:embed="rId2"/>
          <a:srcRect l="3297" t="1525" r="1235" b="5481"/>
          <a:stretch/>
        </p:blipFill>
        <p:spPr>
          <a:xfrm>
            <a:off x="648072" y="1782108"/>
            <a:ext cx="11136560" cy="4887252"/>
          </a:xfrm>
          <a:prstGeom prst="rect">
            <a:avLst/>
          </a:prstGeom>
        </p:spPr>
      </p:pic>
      <p:sp>
        <p:nvSpPr>
          <p:cNvPr id="5" name="Rectangle 4"/>
          <p:cNvSpPr/>
          <p:nvPr/>
        </p:nvSpPr>
        <p:spPr>
          <a:xfrm>
            <a:off x="3718298" y="1412776"/>
            <a:ext cx="5233164" cy="369332"/>
          </a:xfrm>
          <a:prstGeom prst="rect">
            <a:avLst/>
          </a:prstGeom>
        </p:spPr>
        <p:txBody>
          <a:bodyPr wrap="none">
            <a:spAutoFit/>
          </a:bodyPr>
          <a:lstStyle/>
          <a:p>
            <a:r>
              <a:rPr lang="en-US" b="1" dirty="0">
                <a:latin typeface="Times New Roman" panose="02020603050405020304" pitchFamily="18" charset="0"/>
                <a:cs typeface="Times New Roman" panose="02020603050405020304" pitchFamily="18" charset="0"/>
              </a:rPr>
              <a:t>Figure : </a:t>
            </a:r>
            <a:r>
              <a:rPr lang="en-US" dirty="0">
                <a:latin typeface="Times New Roman" panose="02020603050405020304" pitchFamily="18" charset="0"/>
                <a:cs typeface="Times New Roman" panose="02020603050405020304" pitchFamily="18" charset="0"/>
              </a:rPr>
              <a:t>% Cumulative frequency vs Spot speed curve</a:t>
            </a:r>
            <a:endParaRPr lang="fr-FR" dirty="0">
              <a:latin typeface="Times New Roman" panose="02020603050405020304" pitchFamily="18" charset="0"/>
              <a:cs typeface="Times New Roman" panose="02020603050405020304" pitchFamily="18" charset="0"/>
            </a:endParaRPr>
          </a:p>
        </p:txBody>
      </p:sp>
      <p:sp>
        <p:nvSpPr>
          <p:cNvPr id="6" name="Titre 5">
            <a:extLst>
              <a:ext uri="{FF2B5EF4-FFF2-40B4-BE49-F238E27FC236}">
                <a16:creationId xmlns:a16="http://schemas.microsoft.com/office/drawing/2014/main" id="{26EA734B-8294-9866-3552-0064580F99E3}"/>
              </a:ext>
            </a:extLst>
          </p:cNvPr>
          <p:cNvSpPr>
            <a:spLocks noGrp="1"/>
          </p:cNvSpPr>
          <p:nvPr>
            <p:ph type="title"/>
          </p:nvPr>
        </p:nvSpPr>
        <p:spPr>
          <a:xfrm>
            <a:off x="911424" y="188640"/>
            <a:ext cx="11280576" cy="796908"/>
          </a:xfrm>
        </p:spPr>
        <p:txBody>
          <a:bodyPr>
            <a:normAutofit/>
          </a:bodyPr>
          <a:lstStyle/>
          <a:p>
            <a:r>
              <a:rPr lang="fr-FR" altLang="en-US" sz="3600" dirty="0">
                <a:ln w="0" cap="rnd">
                  <a:solidFill>
                    <a:srgbClr val="000000">
                      <a:alpha val="58000"/>
                    </a:srgbClr>
                  </a:solidFill>
                  <a:prstDash val="solid"/>
                </a:ln>
                <a:effectLst>
                  <a:glow rad="558800">
                    <a:srgbClr val="FFFF00">
                      <a:alpha val="50000"/>
                    </a:srgbClr>
                  </a:glow>
                </a:effectLst>
                <a:latin typeface="Times New Roman" panose="02020603050405020304" pitchFamily="18" charset="0"/>
                <a:ea typeface="+mn-ea"/>
                <a:cs typeface="Times New Roman" panose="02020603050405020304" pitchFamily="18" charset="0"/>
              </a:rPr>
              <a:t>3.	Cumulative speed distribution </a:t>
            </a:r>
            <a:r>
              <a:rPr lang="fr-FR" altLang="en-US" sz="3600" dirty="0" err="1">
                <a:ln w="0" cap="rnd">
                  <a:solidFill>
                    <a:srgbClr val="000000">
                      <a:alpha val="58000"/>
                    </a:srgbClr>
                  </a:solidFill>
                  <a:prstDash val="solid"/>
                </a:ln>
                <a:effectLst>
                  <a:glow rad="558800">
                    <a:srgbClr val="FFFF00">
                      <a:alpha val="50000"/>
                    </a:srgbClr>
                  </a:glow>
                </a:effectLst>
                <a:latin typeface="Times New Roman" panose="02020603050405020304" pitchFamily="18" charset="0"/>
                <a:ea typeface="+mn-ea"/>
                <a:cs typeface="Times New Roman" panose="02020603050405020304" pitchFamily="18" charset="0"/>
              </a:rPr>
              <a:t>diagram</a:t>
            </a:r>
            <a:endParaRPr lang="fr-FR" altLang="en-US" sz="3600" dirty="0">
              <a:ln w="0" cap="rnd">
                <a:solidFill>
                  <a:srgbClr val="000000">
                    <a:alpha val="58000"/>
                  </a:srgbClr>
                </a:solidFill>
                <a:prstDash val="solid"/>
              </a:ln>
              <a:effectLst>
                <a:glow rad="558800">
                  <a:srgbClr val="FFFF00">
                    <a:alpha val="50000"/>
                  </a:srgbClr>
                </a:glow>
              </a:effectLst>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08076969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51384" y="1340768"/>
            <a:ext cx="11233248" cy="584775"/>
          </a:xfrm>
          <a:prstGeom prst="rect">
            <a:avLst/>
          </a:prstGeom>
        </p:spPr>
        <p:txBody>
          <a:bodyPr wrap="square">
            <a:spAutoFit/>
          </a:bodyPr>
          <a:lstStyle/>
          <a:p>
            <a:pPr indent="457200" algn="just" eaLnBrk="0" latinLnBrk="0" hangingPunct="0"/>
            <a:r>
              <a:rPr lang="en-US" sz="1600" dirty="0">
                <a:latin typeface="Times New Roman" panose="02020603050405020304" pitchFamily="18" charset="0"/>
                <a:cs typeface="Times New Roman" panose="02020603050405020304" pitchFamily="18" charset="0"/>
              </a:rPr>
              <a:t>If we combine the above two graphs then we will get the percentage of vehicles below which the vehicles are in modal speed we will get the range percentage of vehicles that are in pace. In the following figure a combination is presented.</a:t>
            </a:r>
            <a:endParaRPr lang="fr-FR" sz="1600" dirty="0">
              <a:latin typeface="Times New Roman" panose="02020603050405020304" pitchFamily="18" charset="0"/>
              <a:cs typeface="Times New Roman" panose="02020603050405020304" pitchFamily="18" charset="0"/>
            </a:endParaRPr>
          </a:p>
        </p:txBody>
      </p:sp>
      <p:pic>
        <p:nvPicPr>
          <p:cNvPr id="5" name="Image 4"/>
          <p:cNvPicPr>
            <a:picLocks noChangeAspect="1"/>
          </p:cNvPicPr>
          <p:nvPr/>
        </p:nvPicPr>
        <p:blipFill rotWithShape="1">
          <a:blip r:embed="rId2"/>
          <a:srcRect l="2454" t="1596" r="1840" b="4224"/>
          <a:stretch/>
        </p:blipFill>
        <p:spPr>
          <a:xfrm>
            <a:off x="551384" y="1925543"/>
            <a:ext cx="11233248" cy="4485561"/>
          </a:xfrm>
          <a:prstGeom prst="rect">
            <a:avLst/>
          </a:prstGeom>
        </p:spPr>
      </p:pic>
      <p:sp>
        <p:nvSpPr>
          <p:cNvPr id="6" name="Rectangle 5"/>
          <p:cNvSpPr/>
          <p:nvPr/>
        </p:nvSpPr>
        <p:spPr>
          <a:xfrm>
            <a:off x="1091444" y="6411105"/>
            <a:ext cx="10153128" cy="369332"/>
          </a:xfrm>
          <a:prstGeom prst="rect">
            <a:avLst/>
          </a:prstGeom>
        </p:spPr>
        <p:txBody>
          <a:bodyPr wrap="square">
            <a:spAutoFit/>
          </a:bodyPr>
          <a:lstStyle/>
          <a:p>
            <a:pPr algn="ctr" eaLnBrk="0" latinLnBrk="0" hangingPunct="0"/>
            <a:r>
              <a:rPr lang="en-US" b="1" dirty="0">
                <a:latin typeface="Times New Roman" panose="02020603050405020304" pitchFamily="18" charset="0"/>
                <a:cs typeface="Times New Roman" panose="02020603050405020304" pitchFamily="18" charset="0"/>
              </a:rPr>
              <a:t>Figure : </a:t>
            </a:r>
            <a:r>
              <a:rPr lang="en-US" dirty="0">
                <a:latin typeface="Times New Roman" panose="02020603050405020304" pitchFamily="18" charset="0"/>
                <a:cs typeface="Times New Roman" panose="02020603050405020304" pitchFamily="18" charset="0"/>
              </a:rPr>
              <a:t>Combination of % Frequency vs Spot speed curve and Cumulative frequency vs Spot speed curve</a:t>
            </a:r>
            <a:endParaRPr lang="fr-FR" dirty="0">
              <a:latin typeface="Times New Roman" panose="02020603050405020304" pitchFamily="18" charset="0"/>
              <a:cs typeface="Times New Roman" panose="02020603050405020304" pitchFamily="18" charset="0"/>
            </a:endParaRPr>
          </a:p>
        </p:txBody>
      </p:sp>
      <p:sp>
        <p:nvSpPr>
          <p:cNvPr id="2" name="Titre 5">
            <a:extLst>
              <a:ext uri="{FF2B5EF4-FFF2-40B4-BE49-F238E27FC236}">
                <a16:creationId xmlns:a16="http://schemas.microsoft.com/office/drawing/2014/main" id="{E2394E18-1819-2B68-338A-78804B0AACB5}"/>
              </a:ext>
            </a:extLst>
          </p:cNvPr>
          <p:cNvSpPr>
            <a:spLocks noGrp="1"/>
          </p:cNvSpPr>
          <p:nvPr>
            <p:ph type="title"/>
          </p:nvPr>
        </p:nvSpPr>
        <p:spPr>
          <a:xfrm>
            <a:off x="2279576" y="145406"/>
            <a:ext cx="8208912" cy="796908"/>
          </a:xfrm>
        </p:spPr>
        <p:txBody>
          <a:bodyPr>
            <a:noAutofit/>
          </a:bodyPr>
          <a:lstStyle/>
          <a:p>
            <a:pPr eaLnBrk="0" latinLnBrk="0" hangingPunct="0"/>
            <a:r>
              <a:rPr lang="fr-FR" altLang="en-US" sz="2400" dirty="0">
                <a:ln w="0" cap="rnd">
                  <a:solidFill>
                    <a:srgbClr val="000000">
                      <a:alpha val="58000"/>
                    </a:srgbClr>
                  </a:solidFill>
                  <a:prstDash val="solid"/>
                </a:ln>
                <a:effectLst>
                  <a:glow rad="558800">
                    <a:srgbClr val="FFFF00">
                      <a:alpha val="50000"/>
                    </a:srgbClr>
                  </a:glow>
                </a:effectLst>
                <a:latin typeface="Times New Roman" panose="02020603050405020304" pitchFamily="18" charset="0"/>
                <a:ea typeface="+mn-ea"/>
                <a:cs typeface="Times New Roman" panose="02020603050405020304" pitchFamily="18" charset="0"/>
              </a:rPr>
              <a:t>4.      Combination of Frequency Distribution Diagram &amp; Cumulative speed distribution </a:t>
            </a:r>
            <a:r>
              <a:rPr lang="fr-FR" altLang="en-US" sz="2400" dirty="0" err="1">
                <a:ln w="0" cap="rnd">
                  <a:solidFill>
                    <a:srgbClr val="000000">
                      <a:alpha val="58000"/>
                    </a:srgbClr>
                  </a:solidFill>
                  <a:prstDash val="solid"/>
                </a:ln>
                <a:effectLst>
                  <a:glow rad="558800">
                    <a:srgbClr val="FFFF00">
                      <a:alpha val="50000"/>
                    </a:srgbClr>
                  </a:glow>
                </a:effectLst>
                <a:latin typeface="Times New Roman" panose="02020603050405020304" pitchFamily="18" charset="0"/>
                <a:ea typeface="+mn-ea"/>
                <a:cs typeface="Times New Roman" panose="02020603050405020304" pitchFamily="18" charset="0"/>
              </a:rPr>
              <a:t>diagram</a:t>
            </a:r>
            <a:endParaRPr lang="fr-FR" altLang="en-US" sz="2400" dirty="0">
              <a:ln w="0" cap="rnd">
                <a:solidFill>
                  <a:srgbClr val="000000">
                    <a:alpha val="58000"/>
                  </a:srgbClr>
                </a:solidFill>
                <a:prstDash val="solid"/>
              </a:ln>
              <a:effectLst>
                <a:glow rad="558800">
                  <a:srgbClr val="FFFF00">
                    <a:alpha val="50000"/>
                  </a:srgbClr>
                </a:glow>
              </a:effectLst>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67941002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Box 4"/>
          <p:cNvSpPr txBox="1">
            <a:spLocks noChangeArrowheads="1"/>
          </p:cNvSpPr>
          <p:nvPr/>
        </p:nvSpPr>
        <p:spPr bwMode="auto">
          <a:xfrm>
            <a:off x="5303912" y="2348880"/>
            <a:ext cx="1584176" cy="64633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algn="ctr" fontAlgn="base">
              <a:spcBef>
                <a:spcPct val="0"/>
              </a:spcBef>
              <a:spcAft>
                <a:spcPct val="0"/>
              </a:spcAft>
            </a:pPr>
            <a:r>
              <a:rPr kumimoji="1" lang="en-US" altLang="ko-KR" sz="3600" b="1" dirty="0">
                <a:solidFill>
                  <a:srgbClr val="FEAC02"/>
                </a:solidFill>
                <a:latin typeface="+mj-lt"/>
                <a:ea typeface="맑은 고딕" pitchFamily="50" charset="-127"/>
                <a:cs typeface="굴림" pitchFamily="50" charset="-127"/>
              </a:rPr>
              <a:t>05</a:t>
            </a:r>
            <a:endParaRPr kumimoji="1" lang="ko-KR" altLang="ko-KR" sz="3600" b="1" dirty="0">
              <a:solidFill>
                <a:srgbClr val="FEAC02"/>
              </a:solidFill>
              <a:latin typeface="+mj-lt"/>
              <a:ea typeface="맑은 고딕" pitchFamily="50" charset="-127"/>
              <a:cs typeface="굴림" pitchFamily="50" charset="-127"/>
            </a:endParaRPr>
          </a:p>
        </p:txBody>
      </p:sp>
      <p:sp>
        <p:nvSpPr>
          <p:cNvPr id="20" name="Text Box 5"/>
          <p:cNvSpPr txBox="1">
            <a:spLocks noChangeArrowheads="1"/>
          </p:cNvSpPr>
          <p:nvPr/>
        </p:nvSpPr>
        <p:spPr bwMode="auto">
          <a:xfrm>
            <a:off x="3823247" y="3136612"/>
            <a:ext cx="4545505" cy="5847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lvl="0" algn="ctr" fontAlgn="base">
              <a:spcBef>
                <a:spcPct val="0"/>
              </a:spcBef>
              <a:spcAft>
                <a:spcPct val="0"/>
              </a:spcAft>
              <a:buClr>
                <a:schemeClr val="accent2"/>
              </a:buClr>
              <a:buSzPts val="11000"/>
            </a:pPr>
            <a:r>
              <a:rPr lang="en-US" altLang="ko-KR" sz="3200" b="1" dirty="0">
                <a:latin typeface="Times New Roman" panose="02020603050405020304" pitchFamily="18" charset="0"/>
                <a:cs typeface="Times New Roman" panose="02020603050405020304" pitchFamily="18" charset="0"/>
              </a:rPr>
              <a:t>Etude de cas</a:t>
            </a:r>
          </a:p>
        </p:txBody>
      </p:sp>
      <p:sp>
        <p:nvSpPr>
          <p:cNvPr id="4" name="Espace réservé du numéro de diapositive 3">
            <a:extLst>
              <a:ext uri="{FF2B5EF4-FFF2-40B4-BE49-F238E27FC236}">
                <a16:creationId xmlns:a16="http://schemas.microsoft.com/office/drawing/2014/main" id="{653A9008-5AFB-5B8A-5314-1C9878CC052F}"/>
              </a:ext>
            </a:extLst>
          </p:cNvPr>
          <p:cNvSpPr>
            <a:spLocks noGrp="1"/>
          </p:cNvSpPr>
          <p:nvPr>
            <p:ph type="sldNum" sz="quarter" idx="12"/>
          </p:nvPr>
        </p:nvSpPr>
        <p:spPr/>
        <p:txBody>
          <a:bodyPr vert="horz" lIns="91440" tIns="45720" rIns="91440" bIns="45720" rtlCol="0" anchor="ctr"/>
          <a:lstStyle/>
          <a:p>
            <a:fld id="{EE6BC638-39B7-4287-91A7-2A3DDA573295}" type="slidenum">
              <a:rPr lang="ko-KR" altLang="en-US" sz="1400" b="1" smtClean="0">
                <a:solidFill>
                  <a:srgbClr val="000000"/>
                </a:solidFill>
                <a:latin typeface="+mj-lt"/>
              </a:rPr>
              <a:pPr/>
              <a:t>32</a:t>
            </a:fld>
            <a:endParaRPr lang="ko-KR" altLang="en-US" sz="1400" b="1" dirty="0">
              <a:solidFill>
                <a:srgbClr val="000000"/>
              </a:solidFill>
              <a:latin typeface="+mj-lt"/>
            </a:endParaRPr>
          </a:p>
        </p:txBody>
      </p:sp>
    </p:spTree>
    <p:extLst>
      <p:ext uri="{BB962C8B-B14F-4D97-AF65-F5344CB8AC3E}">
        <p14:creationId xmlns:p14="http://schemas.microsoft.com/office/powerpoint/2010/main" val="472271461"/>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eaLnBrk="0" latinLnBrk="0" hangingPunct="0"/>
            <a:r>
              <a:rPr lang="fr-FR" altLang="en-US" sz="4000" dirty="0">
                <a:ln w="0" cap="rnd">
                  <a:solidFill>
                    <a:srgbClr val="000000">
                      <a:alpha val="58000"/>
                    </a:srgbClr>
                  </a:solidFill>
                  <a:prstDash val="solid"/>
                </a:ln>
                <a:effectLst>
                  <a:glow rad="558800">
                    <a:srgbClr val="FFFF00">
                      <a:alpha val="50000"/>
                    </a:srgbClr>
                  </a:glow>
                </a:effectLst>
                <a:latin typeface="Times New Roman" panose="02020603050405020304" pitchFamily="18" charset="0"/>
                <a:ea typeface="+mn-ea"/>
                <a:cs typeface="Times New Roman" panose="02020603050405020304" pitchFamily="18" charset="0"/>
              </a:rPr>
              <a:t>Etude de cas : </a:t>
            </a:r>
            <a:r>
              <a:rPr lang="fr-FR" altLang="en-US" sz="3200" dirty="0">
                <a:solidFill>
                  <a:schemeClr val="tx1"/>
                </a:solidFill>
                <a:latin typeface="Times New Roman" panose="02020603050405020304" pitchFamily="18" charset="0"/>
                <a:ea typeface="+mn-ea"/>
                <a:cs typeface="Times New Roman" panose="02020603050405020304" pitchFamily="18" charset="0"/>
              </a:rPr>
              <a:t>Exercice (Calculation)</a:t>
            </a:r>
          </a:p>
        </p:txBody>
      </p:sp>
      <p:sp>
        <p:nvSpPr>
          <p:cNvPr id="8" name="Rectangle 7">
            <a:extLst>
              <a:ext uri="{FF2B5EF4-FFF2-40B4-BE49-F238E27FC236}">
                <a16:creationId xmlns:a16="http://schemas.microsoft.com/office/drawing/2014/main" id="{1081ED55-B371-5C9B-690A-42959A03AFAA}"/>
              </a:ext>
            </a:extLst>
          </p:cNvPr>
          <p:cNvSpPr/>
          <p:nvPr/>
        </p:nvSpPr>
        <p:spPr>
          <a:xfrm>
            <a:off x="539522" y="1609746"/>
            <a:ext cx="11161240" cy="2031325"/>
          </a:xfrm>
          <a:prstGeom prst="rect">
            <a:avLst/>
          </a:prstGeom>
        </p:spPr>
        <p:txBody>
          <a:bodyPr wrap="square">
            <a:spAutoFit/>
          </a:bodyPr>
          <a:lstStyle/>
          <a:p>
            <a:pPr algn="just" defTabSz="360363" eaLnBrk="0" latinLnBrk="0" hangingPunct="0"/>
            <a:r>
              <a:rPr lang="en-US" dirty="0">
                <a:latin typeface="Times New Roman" panose="02020603050405020304" pitchFamily="18" charset="0"/>
                <a:cs typeface="Times New Roman" panose="02020603050405020304" pitchFamily="18" charset="0"/>
              </a:rPr>
              <a:t>	The calculated mean (or average) speed is used to represent the true mean value of all vehicle speeds at that location. The accuracy of this assumption depends on the number of vehicles in the sample. The larger the sample size, the greater the probability that the estimated mean is not significantly different from the true mean. It is therefore necessary to select a sample size that will give an estimated mean within acceptable error limits. Statistical procedures are used to determine this minimum sample size. Before discussing these procedures, it is first necessary to define certain significant values that are needed to describe speed characteristics, They are:</a:t>
            </a:r>
          </a:p>
          <a:p>
            <a:pPr eaLnBrk="0" latinLnBrk="0" hangingPunct="0"/>
            <a:endParaRPr lang="fr-FR" dirty="0">
              <a:solidFill>
                <a:prstClr val="black"/>
              </a:solidFill>
            </a:endParaRPr>
          </a:p>
        </p:txBody>
      </p:sp>
      <p:sp>
        <p:nvSpPr>
          <p:cNvPr id="9" name="Rectangle 8"/>
          <p:cNvSpPr/>
          <p:nvPr/>
        </p:nvSpPr>
        <p:spPr>
          <a:xfrm>
            <a:off x="492061" y="3678004"/>
            <a:ext cx="11208702" cy="646331"/>
          </a:xfrm>
          <a:prstGeom prst="rect">
            <a:avLst/>
          </a:prstGeom>
        </p:spPr>
        <p:txBody>
          <a:bodyPr wrap="square">
            <a:spAutoFit/>
          </a:bodyPr>
          <a:lstStyle/>
          <a:p>
            <a:pPr algn="just" eaLnBrk="0" latinLnBrk="0" hangingPunct="0"/>
            <a:r>
              <a:rPr lang="en-US" b="1" dirty="0">
                <a:solidFill>
                  <a:srgbClr val="FF0000"/>
                </a:solidFill>
                <a:latin typeface="Times New Roman" panose="02020603050405020304" pitchFamily="18" charset="0"/>
                <a:cs typeface="Times New Roman" panose="02020603050405020304" pitchFamily="18" charset="0"/>
              </a:rPr>
              <a:t>1. Average Speed</a:t>
            </a:r>
            <a:r>
              <a:rPr lang="en-US" dirty="0">
                <a:latin typeface="Times New Roman" panose="02020603050405020304" pitchFamily="18" charset="0"/>
                <a:cs typeface="Times New Roman" panose="02020603050405020304" pitchFamily="18" charset="0"/>
              </a:rPr>
              <a:t> which is the arithmetic mean of all observed vehicle speeds (which is the sum of all spot speeds divided by the number of recorded speeds). it is given as : </a:t>
            </a:r>
            <a:endParaRPr lang="fr-FR" dirty="0">
              <a:latin typeface="Times New Roman" panose="02020603050405020304" pitchFamily="18" charset="0"/>
              <a:cs typeface="Times New Roman" panose="02020603050405020304" pitchFamily="18" charset="0"/>
            </a:endParaRPr>
          </a:p>
        </p:txBody>
      </p:sp>
      <p:pic>
        <p:nvPicPr>
          <p:cNvPr id="10" name="Image 9"/>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l="8919" t="13060" r="24184" b="19185"/>
          <a:stretch/>
        </p:blipFill>
        <p:spPr>
          <a:xfrm>
            <a:off x="6096000" y="4195035"/>
            <a:ext cx="2088232" cy="1181227"/>
          </a:xfrm>
          <a:prstGeom prst="rect">
            <a:avLst/>
          </a:prstGeom>
        </p:spPr>
      </p:pic>
      <p:sp>
        <p:nvSpPr>
          <p:cNvPr id="11" name="Rectangle 10"/>
          <p:cNvSpPr/>
          <p:nvPr/>
        </p:nvSpPr>
        <p:spPr>
          <a:xfrm>
            <a:off x="820644" y="4856199"/>
            <a:ext cx="5256584" cy="1477328"/>
          </a:xfrm>
          <a:prstGeom prst="rect">
            <a:avLst/>
          </a:prstGeom>
        </p:spPr>
        <p:txBody>
          <a:bodyPr wrap="square">
            <a:spAutoFit/>
          </a:bodyPr>
          <a:lstStyle/>
          <a:p>
            <a:pPr eaLnBrk="0" latinLnBrk="0" hangingPunct="0"/>
            <a:r>
              <a:rPr lang="en-US" dirty="0">
                <a:latin typeface="Times New Roman" panose="02020603050405020304" pitchFamily="18" charset="0"/>
                <a:cs typeface="Times New Roman" panose="02020603050405020304" pitchFamily="18" charset="0"/>
              </a:rPr>
              <a:t>Where</a:t>
            </a:r>
          </a:p>
          <a:p>
            <a:pPr eaLnBrk="0" latinLnBrk="0" hangingPunct="0"/>
            <a:r>
              <a:rPr lang="en-US" dirty="0">
                <a:latin typeface="Times New Roman" panose="02020603050405020304" pitchFamily="18" charset="0"/>
                <a:cs typeface="Times New Roman" panose="02020603050405020304" pitchFamily="18" charset="0"/>
              </a:rPr>
              <a:t>u = arithmetic mean</a:t>
            </a:r>
          </a:p>
          <a:p>
            <a:pPr eaLnBrk="0" latinLnBrk="0" hangingPunct="0"/>
            <a:r>
              <a:rPr lang="en-US" dirty="0">
                <a:latin typeface="Times New Roman" panose="02020603050405020304" pitchFamily="18" charset="0"/>
                <a:cs typeface="Times New Roman" panose="02020603050405020304" pitchFamily="18" charset="0"/>
              </a:rPr>
              <a:t>li = number of observations in each speed group</a:t>
            </a:r>
          </a:p>
          <a:p>
            <a:pPr eaLnBrk="0" latinLnBrk="0" hangingPunct="0"/>
            <a:r>
              <a:rPr lang="en-US" dirty="0">
                <a:latin typeface="Times New Roman" panose="02020603050405020304" pitchFamily="18" charset="0"/>
                <a:cs typeface="Times New Roman" panose="02020603050405020304" pitchFamily="18" charset="0"/>
              </a:rPr>
              <a:t>Uj = mid value for the ith speed group</a:t>
            </a:r>
          </a:p>
          <a:p>
            <a:pPr eaLnBrk="0" latinLnBrk="0" hangingPunct="0"/>
            <a:r>
              <a:rPr lang="en-US" dirty="0">
                <a:latin typeface="Times New Roman" panose="02020603050405020304" pitchFamily="18" charset="0"/>
                <a:cs typeface="Times New Roman" panose="02020603050405020304" pitchFamily="18" charset="0"/>
              </a:rPr>
              <a:t>N = number of observed values.</a:t>
            </a:r>
          </a:p>
        </p:txBody>
      </p:sp>
    </p:spTree>
    <p:extLst>
      <p:ext uri="{BB962C8B-B14F-4D97-AF65-F5344CB8AC3E}">
        <p14:creationId xmlns:p14="http://schemas.microsoft.com/office/powerpoint/2010/main" val="57123787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35360" y="1340768"/>
            <a:ext cx="11377264" cy="2862322"/>
          </a:xfrm>
          <a:prstGeom prst="rect">
            <a:avLst/>
          </a:prstGeom>
        </p:spPr>
        <p:txBody>
          <a:bodyPr wrap="square">
            <a:spAutoFit/>
          </a:bodyPr>
          <a:lstStyle/>
          <a:p>
            <a:pPr marL="342900" indent="-342900" algn="just" eaLnBrk="0" latinLnBrk="0" hangingPunct="0">
              <a:buFont typeface="+mj-lt"/>
              <a:buAutoNum type="arabicPeriod" startAt="2"/>
            </a:pPr>
            <a:r>
              <a:rPr lang="en-US" b="1" dirty="0">
                <a:solidFill>
                  <a:srgbClr val="FF0000"/>
                </a:solidFill>
                <a:latin typeface="Times New Roman" panose="02020603050405020304" pitchFamily="18" charset="0"/>
                <a:cs typeface="Times New Roman" panose="02020603050405020304" pitchFamily="18" charset="0"/>
              </a:rPr>
              <a:t>Median Speed </a:t>
            </a:r>
            <a:r>
              <a:rPr lang="en-US" dirty="0">
                <a:latin typeface="Times New Roman" panose="02020603050405020304" pitchFamily="18" charset="0"/>
                <a:cs typeface="Times New Roman" panose="02020603050405020304" pitchFamily="18" charset="0"/>
              </a:rPr>
              <a:t>which is the speed at the middle value in a series of spot speeds that are arranged in ascending order. 50 percent of the speed values will be greater than the median; 50 percent will be less than the median.</a:t>
            </a:r>
          </a:p>
          <a:p>
            <a:pPr marL="342900" indent="-342900" algn="just" eaLnBrk="0" latinLnBrk="0" hangingPunct="0">
              <a:buFont typeface="+mj-lt"/>
              <a:buAutoNum type="arabicPeriod" startAt="2"/>
            </a:pPr>
            <a:r>
              <a:rPr lang="en-US" b="1" dirty="0">
                <a:solidFill>
                  <a:srgbClr val="FF0000"/>
                </a:solidFill>
                <a:latin typeface="Times New Roman" panose="02020603050405020304" pitchFamily="18" charset="0"/>
                <a:cs typeface="Times New Roman" panose="02020603050405020304" pitchFamily="18" charset="0"/>
              </a:rPr>
              <a:t>Modal Speed </a:t>
            </a:r>
            <a:r>
              <a:rPr lang="en-US" dirty="0">
                <a:latin typeface="Times New Roman" panose="02020603050405020304" pitchFamily="18" charset="0"/>
                <a:cs typeface="Times New Roman" panose="02020603050405020304" pitchFamily="18" charset="0"/>
              </a:rPr>
              <a:t>which is the speed value that occurs most frequently in a sample of spot speeds.</a:t>
            </a:r>
            <a:endParaRPr lang="fr-FR" dirty="0">
              <a:latin typeface="Times New Roman" panose="02020603050405020304" pitchFamily="18" charset="0"/>
              <a:cs typeface="Times New Roman" panose="02020603050405020304" pitchFamily="18" charset="0"/>
            </a:endParaRPr>
          </a:p>
          <a:p>
            <a:pPr marL="342900" indent="-342900" algn="just" eaLnBrk="0" latinLnBrk="0" hangingPunct="0">
              <a:buFont typeface="+mj-lt"/>
              <a:buAutoNum type="arabicPeriod" startAt="2"/>
            </a:pPr>
            <a:r>
              <a:rPr lang="en-US" b="1" dirty="0">
                <a:solidFill>
                  <a:srgbClr val="FF0000"/>
                </a:solidFill>
                <a:latin typeface="Times New Roman" panose="02020603050405020304" pitchFamily="18" charset="0"/>
                <a:cs typeface="Times New Roman" panose="02020603050405020304" pitchFamily="18" charset="0"/>
              </a:rPr>
              <a:t>The ith-percentile Spot Speed </a:t>
            </a:r>
            <a:r>
              <a:rPr lang="en-US" dirty="0">
                <a:latin typeface="Times New Roman" panose="02020603050405020304" pitchFamily="18" charset="0"/>
                <a:cs typeface="Times New Roman" panose="02020603050405020304" pitchFamily="18" charset="0"/>
              </a:rPr>
              <a:t>which is the spot speed value below which </a:t>
            </a:r>
            <a:r>
              <a:rPr lang="en-US" dirty="0" err="1">
                <a:latin typeface="Times New Roman" panose="02020603050405020304" pitchFamily="18" charset="0"/>
                <a:cs typeface="Times New Roman" panose="02020603050405020304" pitchFamily="18" charset="0"/>
              </a:rPr>
              <a:t>i</a:t>
            </a:r>
            <a:r>
              <a:rPr lang="en-US" dirty="0">
                <a:latin typeface="Times New Roman" panose="02020603050405020304" pitchFamily="18" charset="0"/>
                <a:cs typeface="Times New Roman" panose="02020603050405020304" pitchFamily="18" charset="0"/>
              </a:rPr>
              <a:t> percent of the vehicles travel; for example, 85th-percentile spot speed is the speed below which 85 percent of the vehicles travel and above which 15 percent of the vehicles travel.</a:t>
            </a:r>
          </a:p>
          <a:p>
            <a:pPr marL="342900" indent="-342900" algn="just" eaLnBrk="0" latinLnBrk="0" hangingPunct="0">
              <a:buFont typeface="+mj-lt"/>
              <a:buAutoNum type="arabicPeriod" startAt="2"/>
            </a:pPr>
            <a:r>
              <a:rPr lang="en-US" b="1" dirty="0">
                <a:solidFill>
                  <a:srgbClr val="FF0000"/>
                </a:solidFill>
                <a:latin typeface="Times New Roman" panose="02020603050405020304" pitchFamily="18" charset="0"/>
                <a:cs typeface="Times New Roman" panose="02020603050405020304" pitchFamily="18" charset="0"/>
              </a:rPr>
              <a:t>Pace Speed: </a:t>
            </a:r>
            <a:r>
              <a:rPr lang="en-US" dirty="0">
                <a:latin typeface="Times New Roman" panose="02020603050405020304" pitchFamily="18" charset="0"/>
                <a:cs typeface="Times New Roman" panose="02020603050405020304" pitchFamily="18" charset="0"/>
              </a:rPr>
              <a:t>the highest speed within a specific range of speeds that represents more vehicles than in any other like range of speed. The range of speeds typically used is 10 km/h or 10 mph. Pace </a:t>
            </a:r>
            <a:endParaRPr lang="fr-FR" dirty="0">
              <a:latin typeface="Times New Roman" panose="02020603050405020304" pitchFamily="18" charset="0"/>
              <a:cs typeface="Times New Roman" panose="02020603050405020304" pitchFamily="18" charset="0"/>
            </a:endParaRPr>
          </a:p>
          <a:p>
            <a:pPr marL="342900" indent="-342900" algn="just" eaLnBrk="0" latinLnBrk="0" hangingPunct="0">
              <a:buFont typeface="+mj-lt"/>
              <a:buAutoNum type="arabicPeriod" startAt="2"/>
            </a:pPr>
            <a:r>
              <a:rPr lang="en-US" b="1" dirty="0">
                <a:solidFill>
                  <a:srgbClr val="FF0000"/>
                </a:solidFill>
                <a:latin typeface="Times New Roman" panose="02020603050405020304" pitchFamily="18" charset="0"/>
                <a:cs typeface="Times New Roman" panose="02020603050405020304" pitchFamily="18" charset="0"/>
              </a:rPr>
              <a:t>Standard Deviation of Speeds </a:t>
            </a:r>
            <a:r>
              <a:rPr lang="en-US" dirty="0">
                <a:latin typeface="Times New Roman" panose="02020603050405020304" pitchFamily="18" charset="0"/>
                <a:cs typeface="Times New Roman" panose="02020603050405020304" pitchFamily="18" charset="0"/>
              </a:rPr>
              <a:t>which is a measure of the spread of the individual speeds. it is estimated as The   10 Km\h speed range representing the speeds of the largest percentage of vehicles in the traffic stream.</a:t>
            </a:r>
            <a:endParaRPr lang="fr-FR" dirty="0">
              <a:latin typeface="Times New Roman" panose="02020603050405020304" pitchFamily="18" charset="0"/>
              <a:cs typeface="Times New Roman" panose="02020603050405020304" pitchFamily="18" charset="0"/>
            </a:endParaRPr>
          </a:p>
        </p:txBody>
      </p:sp>
      <p:pic>
        <p:nvPicPr>
          <p:cNvPr id="2" name="Image 1"/>
          <p:cNvPicPr>
            <a:picLocks noChangeAspect="1"/>
          </p:cNvPicPr>
          <p:nvPr/>
        </p:nvPicPr>
        <p:blipFill>
          <a:blip r:embed="rId2"/>
          <a:stretch>
            <a:fillRect/>
          </a:stretch>
        </p:blipFill>
        <p:spPr>
          <a:xfrm>
            <a:off x="5231904" y="4293096"/>
            <a:ext cx="2456901" cy="1079086"/>
          </a:xfrm>
          <a:prstGeom prst="rect">
            <a:avLst/>
          </a:prstGeom>
        </p:spPr>
      </p:pic>
      <p:sp>
        <p:nvSpPr>
          <p:cNvPr id="5" name="Rectangle 4"/>
          <p:cNvSpPr/>
          <p:nvPr/>
        </p:nvSpPr>
        <p:spPr>
          <a:xfrm>
            <a:off x="767408" y="5157192"/>
            <a:ext cx="4320480" cy="1477328"/>
          </a:xfrm>
          <a:prstGeom prst="rect">
            <a:avLst/>
          </a:prstGeom>
        </p:spPr>
        <p:txBody>
          <a:bodyPr wrap="square">
            <a:spAutoFit/>
          </a:bodyPr>
          <a:lstStyle/>
          <a:p>
            <a:r>
              <a:rPr lang="en-US" dirty="0">
                <a:latin typeface="Times New Roman" panose="02020603050405020304" pitchFamily="18" charset="0"/>
                <a:cs typeface="Times New Roman" panose="02020603050405020304" pitchFamily="18" charset="0"/>
              </a:rPr>
              <a:t>where </a:t>
            </a:r>
          </a:p>
          <a:p>
            <a:r>
              <a:rPr lang="en-US" dirty="0">
                <a:latin typeface="Times New Roman" panose="02020603050405020304" pitchFamily="18" charset="0"/>
                <a:cs typeface="Times New Roman" panose="02020603050405020304" pitchFamily="18" charset="0"/>
              </a:rPr>
              <a:t>S = standard deviation</a:t>
            </a:r>
          </a:p>
          <a:p>
            <a:r>
              <a:rPr lang="en-US" dirty="0">
                <a:latin typeface="Times New Roman" panose="02020603050405020304" pitchFamily="18" charset="0"/>
                <a:cs typeface="Times New Roman" panose="02020603050405020304" pitchFamily="18" charset="0"/>
              </a:rPr>
              <a:t>u = arithmetic mean</a:t>
            </a:r>
          </a:p>
          <a:p>
            <a:r>
              <a:rPr lang="en-US" dirty="0">
                <a:latin typeface="Times New Roman" panose="02020603050405020304" pitchFamily="18" charset="0"/>
                <a:cs typeface="Times New Roman" panose="02020603050405020304" pitchFamily="18" charset="0"/>
              </a:rPr>
              <a:t>Uj = </a:t>
            </a:r>
            <a:r>
              <a:rPr lang="en-US" dirty="0" err="1">
                <a:latin typeface="Times New Roman" panose="02020603050405020304" pitchFamily="18" charset="0"/>
                <a:cs typeface="Times New Roman" panose="02020603050405020304" pitchFamily="18" charset="0"/>
              </a:rPr>
              <a:t>jth</a:t>
            </a:r>
            <a:r>
              <a:rPr lang="en-US" dirty="0">
                <a:latin typeface="Times New Roman" panose="02020603050405020304" pitchFamily="18" charset="0"/>
                <a:cs typeface="Times New Roman" panose="02020603050405020304" pitchFamily="18" charset="0"/>
              </a:rPr>
              <a:t> observation</a:t>
            </a:r>
          </a:p>
          <a:p>
            <a:r>
              <a:rPr lang="en-US" dirty="0">
                <a:latin typeface="Times New Roman" panose="02020603050405020304" pitchFamily="18" charset="0"/>
                <a:cs typeface="Times New Roman" panose="02020603050405020304" pitchFamily="18" charset="0"/>
              </a:rPr>
              <a:t>N = number of observation</a:t>
            </a:r>
          </a:p>
        </p:txBody>
      </p:sp>
    </p:spTree>
    <p:extLst>
      <p:ext uri="{BB962C8B-B14F-4D97-AF65-F5344CB8AC3E}">
        <p14:creationId xmlns:p14="http://schemas.microsoft.com/office/powerpoint/2010/main" val="125459566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altLang="en-US" sz="4000" dirty="0">
                <a:ln w="0" cap="rnd">
                  <a:solidFill>
                    <a:srgbClr val="000000">
                      <a:alpha val="58000"/>
                    </a:srgbClr>
                  </a:solidFill>
                  <a:prstDash val="solid"/>
                </a:ln>
                <a:effectLst>
                  <a:glow rad="558800">
                    <a:srgbClr val="FFFF00">
                      <a:alpha val="50000"/>
                    </a:srgbClr>
                  </a:glow>
                </a:effectLst>
                <a:latin typeface="Times New Roman" panose="02020603050405020304" pitchFamily="18" charset="0"/>
                <a:ea typeface="+mn-ea"/>
                <a:cs typeface="Times New Roman" panose="02020603050405020304" pitchFamily="18" charset="0"/>
              </a:rPr>
              <a:t>Questions </a:t>
            </a:r>
          </a:p>
        </p:txBody>
      </p:sp>
      <p:sp>
        <p:nvSpPr>
          <p:cNvPr id="3" name="Espace réservé du numéro de diapositive 2"/>
          <p:cNvSpPr>
            <a:spLocks noGrp="1"/>
          </p:cNvSpPr>
          <p:nvPr>
            <p:ph type="sldNum" sz="quarter" idx="12"/>
          </p:nvPr>
        </p:nvSpPr>
        <p:spPr/>
        <p:txBody>
          <a:bodyPr/>
          <a:lstStyle/>
          <a:p>
            <a:fld id="{EE6BC638-39B7-4287-91A7-2A3DDA573295}" type="slidenum">
              <a:rPr lang="ko-KR" altLang="en-US" smtClean="0"/>
              <a:pPr/>
              <a:t>35</a:t>
            </a:fld>
            <a:endParaRPr lang="ko-KR" altLang="en-US"/>
          </a:p>
        </p:txBody>
      </p:sp>
      <p:sp>
        <p:nvSpPr>
          <p:cNvPr id="4" name="Espace réservé du contenu 3"/>
          <p:cNvSpPr>
            <a:spLocks noGrp="1"/>
          </p:cNvSpPr>
          <p:nvPr>
            <p:ph idx="1"/>
          </p:nvPr>
        </p:nvSpPr>
        <p:spPr>
          <a:xfrm>
            <a:off x="2135560" y="1988840"/>
            <a:ext cx="8424936" cy="2608227"/>
          </a:xfrm>
        </p:spPr>
        <p:txBody>
          <a:bodyPr/>
          <a:lstStyle/>
          <a:p>
            <a:r>
              <a:rPr lang="en-US" altLang="en-US" sz="1800" dirty="0">
                <a:solidFill>
                  <a:schemeClr val="tx1"/>
                </a:solidFill>
                <a:latin typeface="Times New Roman" panose="02020603050405020304" pitchFamily="18" charset="0"/>
                <a:ea typeface="+mn-ea"/>
                <a:cs typeface="Times New Roman" panose="02020603050405020304" pitchFamily="18" charset="0"/>
              </a:rPr>
              <a:t>1. </a:t>
            </a:r>
            <a:r>
              <a:rPr lang="en-US" sz="1800" dirty="0">
                <a:solidFill>
                  <a:schemeClr val="tx1"/>
                </a:solidFill>
                <a:latin typeface="Times New Roman" panose="02020603050405020304" pitchFamily="18" charset="0"/>
                <a:ea typeface="+mn-ea"/>
                <a:cs typeface="Times New Roman" panose="02020603050405020304" pitchFamily="18" charset="0"/>
              </a:rPr>
              <a:t>Calculate the average speed.</a:t>
            </a:r>
          </a:p>
          <a:p>
            <a:r>
              <a:rPr lang="en-US" sz="1800" dirty="0">
                <a:solidFill>
                  <a:schemeClr val="tx1"/>
                </a:solidFill>
                <a:latin typeface="Times New Roman" panose="02020603050405020304" pitchFamily="18" charset="0"/>
                <a:ea typeface="+mn-ea"/>
                <a:cs typeface="Times New Roman" panose="02020603050405020304" pitchFamily="18" charset="0"/>
              </a:rPr>
              <a:t>2. Calculate the standard deviation.</a:t>
            </a:r>
          </a:p>
          <a:p>
            <a:r>
              <a:rPr lang="en-US" sz="1800" dirty="0">
                <a:solidFill>
                  <a:schemeClr val="tx1"/>
                </a:solidFill>
                <a:latin typeface="Times New Roman" panose="02020603050405020304" pitchFamily="18" charset="0"/>
                <a:ea typeface="+mn-ea"/>
                <a:cs typeface="Times New Roman" panose="02020603050405020304" pitchFamily="18" charset="0"/>
              </a:rPr>
              <a:t>3. Calculate the median speed.</a:t>
            </a:r>
          </a:p>
          <a:p>
            <a:r>
              <a:rPr lang="en-US" sz="1800" dirty="0">
                <a:solidFill>
                  <a:schemeClr val="tx1"/>
                </a:solidFill>
                <a:latin typeface="Times New Roman" panose="02020603050405020304" pitchFamily="18" charset="0"/>
                <a:ea typeface="+mn-ea"/>
                <a:cs typeface="Times New Roman" panose="02020603050405020304" pitchFamily="18" charset="0"/>
              </a:rPr>
              <a:t>4. What is the pace speed?</a:t>
            </a:r>
          </a:p>
          <a:p>
            <a:r>
              <a:rPr lang="en-US" sz="1800" dirty="0">
                <a:solidFill>
                  <a:schemeClr val="tx1"/>
                </a:solidFill>
                <a:latin typeface="Times New Roman" panose="02020603050405020304" pitchFamily="18" charset="0"/>
                <a:ea typeface="+mn-ea"/>
                <a:cs typeface="Times New Roman" panose="02020603050405020304" pitchFamily="18" charset="0"/>
              </a:rPr>
              <a:t>5. What is the modal speed?</a:t>
            </a:r>
          </a:p>
          <a:p>
            <a:r>
              <a:rPr lang="en-US" sz="1800" dirty="0">
                <a:solidFill>
                  <a:schemeClr val="tx1"/>
                </a:solidFill>
                <a:latin typeface="Times New Roman" panose="02020603050405020304" pitchFamily="18" charset="0"/>
                <a:ea typeface="+mn-ea"/>
                <a:cs typeface="Times New Roman" panose="02020603050405020304" pitchFamily="18" charset="0"/>
              </a:rPr>
              <a:t>6. What is the speed above which only 15% of vehicles travel? (the percentile speed 85).</a:t>
            </a:r>
          </a:p>
          <a:p>
            <a:r>
              <a:rPr lang="en-US" sz="1800" dirty="0">
                <a:solidFill>
                  <a:schemeClr val="tx1"/>
                </a:solidFill>
                <a:latin typeface="Times New Roman" panose="02020603050405020304" pitchFamily="18" charset="0"/>
                <a:ea typeface="+mn-ea"/>
                <a:cs typeface="Times New Roman" panose="02020603050405020304" pitchFamily="18" charset="0"/>
              </a:rPr>
              <a:t>7. What is the standard error of the mean?</a:t>
            </a:r>
            <a:endParaRPr lang="fr-FR" sz="1800" dirty="0">
              <a:solidFill>
                <a:schemeClr val="tx1"/>
              </a:solidFill>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98925167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val="2037139344"/>
              </p:ext>
            </p:extLst>
          </p:nvPr>
        </p:nvGraphicFramePr>
        <p:xfrm>
          <a:off x="515379" y="1340768"/>
          <a:ext cx="11161241" cy="5400605"/>
        </p:xfrm>
        <a:graphic>
          <a:graphicData uri="http://schemas.openxmlformats.org/drawingml/2006/table">
            <a:tbl>
              <a:tblPr firstRow="1" firstCol="1" bandRow="1">
                <a:tableStyleId>{5C22544A-7EE6-4342-B048-85BDC9FD1C3A}</a:tableStyleId>
              </a:tblPr>
              <a:tblGrid>
                <a:gridCol w="1051422">
                  <a:extLst>
                    <a:ext uri="{9D8B030D-6E8A-4147-A177-3AD203B41FA5}">
                      <a16:colId xmlns:a16="http://schemas.microsoft.com/office/drawing/2014/main" val="20000"/>
                    </a:ext>
                  </a:extLst>
                </a:gridCol>
                <a:gridCol w="1226382">
                  <a:extLst>
                    <a:ext uri="{9D8B030D-6E8A-4147-A177-3AD203B41FA5}">
                      <a16:colId xmlns:a16="http://schemas.microsoft.com/office/drawing/2014/main" val="20001"/>
                    </a:ext>
                  </a:extLst>
                </a:gridCol>
                <a:gridCol w="1442609">
                  <a:extLst>
                    <a:ext uri="{9D8B030D-6E8A-4147-A177-3AD203B41FA5}">
                      <a16:colId xmlns:a16="http://schemas.microsoft.com/office/drawing/2014/main" val="20002"/>
                    </a:ext>
                  </a:extLst>
                </a:gridCol>
                <a:gridCol w="1698451">
                  <a:extLst>
                    <a:ext uri="{9D8B030D-6E8A-4147-A177-3AD203B41FA5}">
                      <a16:colId xmlns:a16="http://schemas.microsoft.com/office/drawing/2014/main" val="20003"/>
                    </a:ext>
                  </a:extLst>
                </a:gridCol>
                <a:gridCol w="1860207">
                  <a:extLst>
                    <a:ext uri="{9D8B030D-6E8A-4147-A177-3AD203B41FA5}">
                      <a16:colId xmlns:a16="http://schemas.microsoft.com/office/drawing/2014/main" val="20004"/>
                    </a:ext>
                  </a:extLst>
                </a:gridCol>
                <a:gridCol w="1128774">
                  <a:extLst>
                    <a:ext uri="{9D8B030D-6E8A-4147-A177-3AD203B41FA5}">
                      <a16:colId xmlns:a16="http://schemas.microsoft.com/office/drawing/2014/main" val="20005"/>
                    </a:ext>
                  </a:extLst>
                </a:gridCol>
                <a:gridCol w="1244994">
                  <a:extLst>
                    <a:ext uri="{9D8B030D-6E8A-4147-A177-3AD203B41FA5}">
                      <a16:colId xmlns:a16="http://schemas.microsoft.com/office/drawing/2014/main" val="20006"/>
                    </a:ext>
                  </a:extLst>
                </a:gridCol>
                <a:gridCol w="1508402">
                  <a:extLst>
                    <a:ext uri="{9D8B030D-6E8A-4147-A177-3AD203B41FA5}">
                      <a16:colId xmlns:a16="http://schemas.microsoft.com/office/drawing/2014/main" val="20007"/>
                    </a:ext>
                  </a:extLst>
                </a:gridCol>
              </a:tblGrid>
              <a:tr h="1170405">
                <a:tc>
                  <a:txBody>
                    <a:bodyPr/>
                    <a:lstStyle/>
                    <a:p>
                      <a:pPr algn="ctr" eaLnBrk="0" latinLnBrk="0" hangingPunct="0">
                        <a:lnSpc>
                          <a:spcPct val="107000"/>
                        </a:lnSpc>
                        <a:spcAft>
                          <a:spcPts val="0"/>
                        </a:spcAft>
                      </a:pPr>
                      <a:r>
                        <a:rPr lang="fr-FR" sz="1800" dirty="0">
                          <a:effectLst/>
                          <a:latin typeface="Times New Roman" panose="02020603050405020304" pitchFamily="18" charset="0"/>
                          <a:cs typeface="Times New Roman" panose="02020603050405020304" pitchFamily="18" charset="0"/>
                        </a:rPr>
                        <a:t>Speed Group</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en-US" sz="1800" dirty="0">
                          <a:effectLst/>
                          <a:latin typeface="Times New Roman" panose="02020603050405020304" pitchFamily="18" charset="0"/>
                          <a:cs typeface="Times New Roman" panose="02020603050405020304" pitchFamily="18" charset="0"/>
                        </a:rPr>
                        <a:t>Mean speed of group (v)</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en-US" sz="1800" dirty="0">
                          <a:effectLst/>
                          <a:latin typeface="Times New Roman" panose="02020603050405020304" pitchFamily="18" charset="0"/>
                          <a:cs typeface="Times New Roman" panose="02020603050405020304" pitchFamily="18" charset="0"/>
                        </a:rPr>
                        <a:t>Number of vehicle in group (f)</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en-US" sz="1800" dirty="0">
                          <a:effectLst/>
                          <a:latin typeface="Times New Roman" panose="02020603050405020304" pitchFamily="18" charset="0"/>
                          <a:cs typeface="Times New Roman" panose="02020603050405020304" pitchFamily="18" charset="0"/>
                        </a:rPr>
                        <a:t>Percent of total observations in group</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en-US" sz="1800" dirty="0">
                          <a:effectLst/>
                          <a:latin typeface="Times New Roman" panose="02020603050405020304" pitchFamily="18" charset="0"/>
                          <a:cs typeface="Times New Roman" panose="02020603050405020304" pitchFamily="18" charset="0"/>
                        </a:rPr>
                        <a:t>Cumulative percent of total observations</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dirty="0">
                          <a:effectLst/>
                          <a:latin typeface="Times New Roman" panose="02020603050405020304" pitchFamily="18" charset="0"/>
                          <a:cs typeface="Times New Roman" panose="02020603050405020304" pitchFamily="18" charset="0"/>
                        </a:rPr>
                        <a:t>V*f</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dirty="0">
                          <a:effectLst/>
                          <a:latin typeface="Times New Roman" panose="02020603050405020304" pitchFamily="18" charset="0"/>
                          <a:cs typeface="Times New Roman" panose="02020603050405020304" pitchFamily="18" charset="0"/>
                        </a:rPr>
                        <a:t>(v-x)^2</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dirty="0">
                          <a:effectLst/>
                          <a:latin typeface="Times New Roman" panose="02020603050405020304" pitchFamily="18" charset="0"/>
                          <a:cs typeface="Times New Roman" panose="02020603050405020304" pitchFamily="18" charset="0"/>
                        </a:rPr>
                        <a:t>f*(v-x)^2</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325400">
                <a:tc>
                  <a:txBody>
                    <a:bodyPr/>
                    <a:lstStyle/>
                    <a:p>
                      <a:pPr algn="ctr" eaLnBrk="0" latinLnBrk="0" hangingPunct="0">
                        <a:lnSpc>
                          <a:spcPct val="107000"/>
                        </a:lnSpc>
                        <a:spcAft>
                          <a:spcPts val="0"/>
                        </a:spcAft>
                      </a:pPr>
                      <a:r>
                        <a:rPr lang="fr-FR" sz="1800" dirty="0">
                          <a:effectLst/>
                          <a:latin typeface="Times New Roman" panose="02020603050405020304" pitchFamily="18" charset="0"/>
                          <a:cs typeface="Times New Roman" panose="02020603050405020304" pitchFamily="18" charset="0"/>
                        </a:rPr>
                        <a:t>20-24,9</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22,45</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0</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0</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0</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0</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760,877</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0</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325400">
                <a:tc>
                  <a:txBody>
                    <a:bodyPr/>
                    <a:lstStyle/>
                    <a:p>
                      <a:pPr algn="ctr" eaLnBrk="0" latinLnBrk="0" hangingPunct="0">
                        <a:lnSpc>
                          <a:spcPct val="107000"/>
                        </a:lnSpc>
                        <a:spcAft>
                          <a:spcPts val="0"/>
                        </a:spcAft>
                      </a:pPr>
                      <a:r>
                        <a:rPr lang="fr-FR" sz="1800" dirty="0">
                          <a:effectLst/>
                          <a:latin typeface="Times New Roman" panose="02020603050405020304" pitchFamily="18" charset="0"/>
                          <a:cs typeface="Times New Roman" panose="02020603050405020304" pitchFamily="18" charset="0"/>
                        </a:rPr>
                        <a:t>25-29,9</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27,45</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5</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1,5</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1,5</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137,25</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510,037</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2550,18528</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325400">
                <a:tc>
                  <a:txBody>
                    <a:bodyPr/>
                    <a:lstStyle/>
                    <a:p>
                      <a:pPr algn="ctr" eaLnBrk="0" latinLnBrk="0" hangingPunct="0">
                        <a:lnSpc>
                          <a:spcPct val="107000"/>
                        </a:lnSpc>
                        <a:spcAft>
                          <a:spcPts val="0"/>
                        </a:spcAft>
                      </a:pPr>
                      <a:r>
                        <a:rPr lang="fr-FR" sz="1800" dirty="0">
                          <a:effectLst/>
                          <a:latin typeface="Times New Roman" panose="02020603050405020304" pitchFamily="18" charset="0"/>
                          <a:cs typeface="Times New Roman" panose="02020603050405020304" pitchFamily="18" charset="0"/>
                        </a:rPr>
                        <a:t>30-34,9</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32,45</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13</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dirty="0">
                          <a:effectLst/>
                          <a:latin typeface="Times New Roman" panose="02020603050405020304" pitchFamily="18" charset="0"/>
                          <a:cs typeface="Times New Roman" panose="02020603050405020304" pitchFamily="18" charset="0"/>
                        </a:rPr>
                        <a:t>4</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5,5</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421,85</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309,197</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4019,56173</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325400">
                <a:tc>
                  <a:txBody>
                    <a:bodyPr/>
                    <a:lstStyle/>
                    <a:p>
                      <a:pPr algn="ctr" eaLnBrk="0" latinLnBrk="0" hangingPunct="0">
                        <a:lnSpc>
                          <a:spcPct val="107000"/>
                        </a:lnSpc>
                        <a:spcAft>
                          <a:spcPts val="0"/>
                        </a:spcAft>
                      </a:pPr>
                      <a:r>
                        <a:rPr lang="fr-FR" sz="1800" dirty="0">
                          <a:effectLst/>
                          <a:latin typeface="Times New Roman" panose="02020603050405020304" pitchFamily="18" charset="0"/>
                          <a:cs typeface="Times New Roman" panose="02020603050405020304" pitchFamily="18" charset="0"/>
                        </a:rPr>
                        <a:t>35-39,9</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37,45</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dirty="0">
                          <a:effectLst/>
                          <a:latin typeface="Times New Roman" panose="02020603050405020304" pitchFamily="18" charset="0"/>
                          <a:cs typeface="Times New Roman" panose="02020603050405020304" pitchFamily="18" charset="0"/>
                        </a:rPr>
                        <a:t>27</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8,2</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13,7</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1011,15</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158,357</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4275,64051</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r h="325400">
                <a:tc>
                  <a:txBody>
                    <a:bodyPr/>
                    <a:lstStyle/>
                    <a:p>
                      <a:pPr algn="ctr" eaLnBrk="0" latinLnBrk="0" hangingPunct="0">
                        <a:lnSpc>
                          <a:spcPct val="107000"/>
                        </a:lnSpc>
                        <a:spcAft>
                          <a:spcPts val="0"/>
                        </a:spcAft>
                      </a:pPr>
                      <a:r>
                        <a:rPr lang="fr-FR" sz="1800" dirty="0">
                          <a:effectLst/>
                          <a:latin typeface="Times New Roman" panose="02020603050405020304" pitchFamily="18" charset="0"/>
                          <a:cs typeface="Times New Roman" panose="02020603050405020304" pitchFamily="18" charset="0"/>
                        </a:rPr>
                        <a:t>40-44,9</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dirty="0">
                          <a:effectLst/>
                          <a:latin typeface="Times New Roman" panose="02020603050405020304" pitchFamily="18" charset="0"/>
                          <a:cs typeface="Times New Roman" panose="02020603050405020304" pitchFamily="18" charset="0"/>
                        </a:rPr>
                        <a:t>42,45</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50</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15,2</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28,9</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2122,5</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57,517</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2875,8528</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5"/>
                  </a:ext>
                </a:extLst>
              </a:tr>
              <a:tr h="325400">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45-49,9</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dirty="0">
                          <a:effectLst/>
                          <a:latin typeface="Times New Roman" panose="02020603050405020304" pitchFamily="18" charset="0"/>
                          <a:cs typeface="Times New Roman" panose="02020603050405020304" pitchFamily="18" charset="0"/>
                        </a:rPr>
                        <a:t>47,45</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66</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20,1</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48,9</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dirty="0">
                          <a:effectLst/>
                          <a:latin typeface="Times New Roman" panose="02020603050405020304" pitchFamily="18" charset="0"/>
                          <a:cs typeface="Times New Roman" panose="02020603050405020304" pitchFamily="18" charset="0"/>
                        </a:rPr>
                        <a:t>3131,7</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6,677</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440,685696</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6"/>
                  </a:ext>
                </a:extLst>
              </a:tr>
              <a:tr h="325400">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50-54,9</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dirty="0">
                          <a:effectLst/>
                          <a:latin typeface="Times New Roman" panose="02020603050405020304" pitchFamily="18" charset="0"/>
                          <a:cs typeface="Times New Roman" panose="02020603050405020304" pitchFamily="18" charset="0"/>
                        </a:rPr>
                        <a:t>52,45</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72</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21,9</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70,8</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3776,4</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5,837</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420,268032</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7"/>
                  </a:ext>
                </a:extLst>
              </a:tr>
              <a:tr h="325400">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55-59,9</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dirty="0">
                          <a:effectLst/>
                          <a:latin typeface="Times New Roman" panose="02020603050405020304" pitchFamily="18" charset="0"/>
                          <a:cs typeface="Times New Roman" panose="02020603050405020304" pitchFamily="18" charset="0"/>
                        </a:rPr>
                        <a:t>57,45</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52</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15,8</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dirty="0">
                          <a:effectLst/>
                          <a:latin typeface="Times New Roman" panose="02020603050405020304" pitchFamily="18" charset="0"/>
                          <a:cs typeface="Times New Roman" panose="02020603050405020304" pitchFamily="18" charset="0"/>
                        </a:rPr>
                        <a:t>86,6</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2987,4</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54,997</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2859,84691</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8"/>
                  </a:ext>
                </a:extLst>
              </a:tr>
              <a:tr h="325400">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60-64,9</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62,45</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dirty="0">
                          <a:effectLst/>
                          <a:latin typeface="Times New Roman" panose="02020603050405020304" pitchFamily="18" charset="0"/>
                          <a:cs typeface="Times New Roman" panose="02020603050405020304" pitchFamily="18" charset="0"/>
                        </a:rPr>
                        <a:t>24</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7,3</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93,9</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dirty="0">
                          <a:effectLst/>
                          <a:latin typeface="Times New Roman" panose="02020603050405020304" pitchFamily="18" charset="0"/>
                          <a:cs typeface="Times New Roman" panose="02020603050405020304" pitchFamily="18" charset="0"/>
                        </a:rPr>
                        <a:t>1498,8</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154,157</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3699,76934</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9"/>
                  </a:ext>
                </a:extLst>
              </a:tr>
              <a:tr h="325400">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65-69,9</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67,45</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dirty="0">
                          <a:effectLst/>
                          <a:latin typeface="Times New Roman" panose="02020603050405020304" pitchFamily="18" charset="0"/>
                          <a:cs typeface="Times New Roman" panose="02020603050405020304" pitchFamily="18" charset="0"/>
                        </a:rPr>
                        <a:t>15</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dirty="0">
                          <a:effectLst/>
                          <a:latin typeface="Times New Roman" panose="02020603050405020304" pitchFamily="18" charset="0"/>
                          <a:cs typeface="Times New Roman" panose="02020603050405020304" pitchFamily="18" charset="0"/>
                        </a:rPr>
                        <a:t>4,6</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98,5</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1011,75</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303,317</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4549,75584</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10"/>
                  </a:ext>
                </a:extLst>
              </a:tr>
              <a:tr h="325400">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70-74,9</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72,45</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5</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dirty="0">
                          <a:effectLst/>
                          <a:latin typeface="Times New Roman" panose="02020603050405020304" pitchFamily="18" charset="0"/>
                          <a:cs typeface="Times New Roman" panose="02020603050405020304" pitchFamily="18" charset="0"/>
                        </a:rPr>
                        <a:t>1,5</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dirty="0">
                          <a:effectLst/>
                          <a:latin typeface="Times New Roman" panose="02020603050405020304" pitchFamily="18" charset="0"/>
                          <a:cs typeface="Times New Roman" panose="02020603050405020304" pitchFamily="18" charset="0"/>
                        </a:rPr>
                        <a:t>100</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dirty="0">
                          <a:effectLst/>
                          <a:latin typeface="Times New Roman" panose="02020603050405020304" pitchFamily="18" charset="0"/>
                          <a:cs typeface="Times New Roman" panose="02020603050405020304" pitchFamily="18" charset="0"/>
                        </a:rPr>
                        <a:t>362,25</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502,477</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2512,38528</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11"/>
                  </a:ext>
                </a:extLst>
              </a:tr>
              <a:tr h="325400">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75-79,9</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77,45</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0</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0</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100</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dirty="0">
                          <a:effectLst/>
                          <a:latin typeface="Times New Roman" panose="02020603050405020304" pitchFamily="18" charset="0"/>
                          <a:cs typeface="Times New Roman" panose="02020603050405020304" pitchFamily="18" charset="0"/>
                        </a:rPr>
                        <a:t>0</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dirty="0">
                          <a:effectLst/>
                          <a:latin typeface="Times New Roman" panose="02020603050405020304" pitchFamily="18" charset="0"/>
                          <a:cs typeface="Times New Roman" panose="02020603050405020304" pitchFamily="18" charset="0"/>
                        </a:rPr>
                        <a:t>751,637</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0</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12"/>
                  </a:ext>
                </a:extLst>
              </a:tr>
              <a:tr h="325400">
                <a:tc>
                  <a:txBody>
                    <a:bodyPr/>
                    <a:lstStyle/>
                    <a:p>
                      <a:pPr eaLnBrk="0" latinLnBrk="0" hangingPunct="0"/>
                      <a:endParaRPr lang="fr-FR" sz="1800">
                        <a:effectLst/>
                        <a:latin typeface="Times New Roman" panose="02020603050405020304" pitchFamily="18"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Σ</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329</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100</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 </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a:effectLst/>
                          <a:latin typeface="Times New Roman" panose="02020603050405020304" pitchFamily="18" charset="0"/>
                          <a:cs typeface="Times New Roman" panose="02020603050405020304" pitchFamily="18" charset="0"/>
                        </a:rPr>
                        <a:t>16461,05</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dirty="0">
                          <a:effectLst/>
                          <a:latin typeface="Times New Roman" panose="02020603050405020304" pitchFamily="18" charset="0"/>
                          <a:cs typeface="Times New Roman" panose="02020603050405020304" pitchFamily="18" charset="0"/>
                        </a:rPr>
                        <a:t>3575,084</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eaLnBrk="0" latinLnBrk="0" hangingPunct="0">
                        <a:lnSpc>
                          <a:spcPct val="107000"/>
                        </a:lnSpc>
                        <a:spcAft>
                          <a:spcPts val="0"/>
                        </a:spcAft>
                      </a:pPr>
                      <a:r>
                        <a:rPr lang="fr-FR" sz="1800" dirty="0">
                          <a:effectLst/>
                          <a:latin typeface="Times New Roman" panose="02020603050405020304" pitchFamily="18" charset="0"/>
                          <a:cs typeface="Times New Roman" panose="02020603050405020304" pitchFamily="18" charset="0"/>
                        </a:rPr>
                        <a:t>28203,95</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13"/>
                  </a:ext>
                </a:extLst>
              </a:tr>
            </a:tbl>
          </a:graphicData>
        </a:graphic>
      </p:graphicFrame>
    </p:spTree>
    <p:extLst>
      <p:ext uri="{BB962C8B-B14F-4D97-AF65-F5344CB8AC3E}">
        <p14:creationId xmlns:p14="http://schemas.microsoft.com/office/powerpoint/2010/main" val="383589428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 Box 5"/>
          <p:cNvSpPr txBox="1">
            <a:spLocks noChangeArrowheads="1"/>
          </p:cNvSpPr>
          <p:nvPr/>
        </p:nvSpPr>
        <p:spPr bwMode="auto">
          <a:xfrm>
            <a:off x="3823247" y="3044279"/>
            <a:ext cx="4545505" cy="76944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lvl="0" algn="ctr" fontAlgn="base">
              <a:spcBef>
                <a:spcPct val="0"/>
              </a:spcBef>
              <a:spcAft>
                <a:spcPct val="0"/>
              </a:spcAft>
              <a:buClr>
                <a:schemeClr val="accent2"/>
              </a:buClr>
              <a:buSzPts val="11000"/>
            </a:pPr>
            <a:r>
              <a:rPr lang="en-US" altLang="ko-KR" sz="4400" b="1" dirty="0">
                <a:latin typeface="Times New Roman" panose="02020603050405020304" pitchFamily="18" charset="0"/>
                <a:cs typeface="Times New Roman" panose="02020603050405020304" pitchFamily="18" charset="0"/>
              </a:rPr>
              <a:t>Kahoot</a:t>
            </a:r>
          </a:p>
        </p:txBody>
      </p:sp>
      <p:sp>
        <p:nvSpPr>
          <p:cNvPr id="4" name="Espace réservé du numéro de diapositive 3">
            <a:extLst>
              <a:ext uri="{FF2B5EF4-FFF2-40B4-BE49-F238E27FC236}">
                <a16:creationId xmlns:a16="http://schemas.microsoft.com/office/drawing/2014/main" id="{653A9008-5AFB-5B8A-5314-1C9878CC052F}"/>
              </a:ext>
            </a:extLst>
          </p:cNvPr>
          <p:cNvSpPr>
            <a:spLocks noGrp="1"/>
          </p:cNvSpPr>
          <p:nvPr>
            <p:ph type="sldNum" sz="quarter" idx="12"/>
          </p:nvPr>
        </p:nvSpPr>
        <p:spPr/>
        <p:txBody>
          <a:bodyPr vert="horz" lIns="91440" tIns="45720" rIns="91440" bIns="45720" rtlCol="0" anchor="ctr"/>
          <a:lstStyle/>
          <a:p>
            <a:fld id="{EE6BC638-39B7-4287-91A7-2A3DDA573295}" type="slidenum">
              <a:rPr lang="ko-KR" altLang="en-US" sz="1400" b="1" smtClean="0">
                <a:solidFill>
                  <a:srgbClr val="000000"/>
                </a:solidFill>
                <a:latin typeface="+mj-lt"/>
              </a:rPr>
              <a:pPr/>
              <a:t>37</a:t>
            </a:fld>
            <a:endParaRPr lang="ko-KR" altLang="en-US" sz="1400" b="1" dirty="0">
              <a:solidFill>
                <a:srgbClr val="000000"/>
              </a:solidFill>
              <a:latin typeface="+mj-lt"/>
            </a:endParaRPr>
          </a:p>
        </p:txBody>
      </p:sp>
    </p:spTree>
    <p:extLst>
      <p:ext uri="{BB962C8B-B14F-4D97-AF65-F5344CB8AC3E}">
        <p14:creationId xmlns:p14="http://schemas.microsoft.com/office/powerpoint/2010/main" val="386493382"/>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Box 4"/>
          <p:cNvSpPr txBox="1">
            <a:spLocks noChangeArrowheads="1"/>
          </p:cNvSpPr>
          <p:nvPr/>
        </p:nvSpPr>
        <p:spPr bwMode="auto">
          <a:xfrm>
            <a:off x="5303912" y="2348880"/>
            <a:ext cx="1584176" cy="64633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algn="ctr" fontAlgn="base">
              <a:spcBef>
                <a:spcPct val="0"/>
              </a:spcBef>
              <a:spcAft>
                <a:spcPct val="0"/>
              </a:spcAft>
            </a:pPr>
            <a:r>
              <a:rPr kumimoji="1" lang="en-US" altLang="ko-KR" sz="3600" b="1" dirty="0">
                <a:solidFill>
                  <a:srgbClr val="FEAC02"/>
                </a:solidFill>
                <a:latin typeface="+mj-lt"/>
                <a:ea typeface="맑은 고딕" pitchFamily="50" charset="-127"/>
                <a:cs typeface="굴림" pitchFamily="50" charset="-127"/>
              </a:rPr>
              <a:t>06</a:t>
            </a:r>
            <a:endParaRPr kumimoji="1" lang="ko-KR" altLang="ko-KR" sz="3600" b="1" dirty="0">
              <a:solidFill>
                <a:srgbClr val="FEAC02"/>
              </a:solidFill>
              <a:latin typeface="+mj-lt"/>
              <a:ea typeface="맑은 고딕" pitchFamily="50" charset="-127"/>
              <a:cs typeface="굴림" pitchFamily="50" charset="-127"/>
            </a:endParaRPr>
          </a:p>
        </p:txBody>
      </p:sp>
      <p:sp>
        <p:nvSpPr>
          <p:cNvPr id="20" name="Text Box 5"/>
          <p:cNvSpPr txBox="1">
            <a:spLocks noChangeArrowheads="1"/>
          </p:cNvSpPr>
          <p:nvPr/>
        </p:nvSpPr>
        <p:spPr bwMode="auto">
          <a:xfrm>
            <a:off x="3823247" y="3136612"/>
            <a:ext cx="4545505" cy="5847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lvl="0" algn="ctr" fontAlgn="base">
              <a:spcBef>
                <a:spcPct val="0"/>
              </a:spcBef>
              <a:spcAft>
                <a:spcPct val="0"/>
              </a:spcAft>
              <a:buClr>
                <a:schemeClr val="accent2"/>
              </a:buClr>
              <a:buSzPts val="11000"/>
            </a:pPr>
            <a:r>
              <a:rPr lang="en-US" altLang="ko-KR" sz="3200" b="1" dirty="0">
                <a:latin typeface="Times New Roman" panose="02020603050405020304" pitchFamily="18" charset="0"/>
                <a:cs typeface="Times New Roman" panose="02020603050405020304" pitchFamily="18" charset="0"/>
              </a:rPr>
              <a:t>Conclusion</a:t>
            </a:r>
          </a:p>
        </p:txBody>
      </p:sp>
      <p:sp>
        <p:nvSpPr>
          <p:cNvPr id="4" name="Espace réservé du numéro de diapositive 3">
            <a:extLst>
              <a:ext uri="{FF2B5EF4-FFF2-40B4-BE49-F238E27FC236}">
                <a16:creationId xmlns:a16="http://schemas.microsoft.com/office/drawing/2014/main" id="{653A9008-5AFB-5B8A-5314-1C9878CC052F}"/>
              </a:ext>
            </a:extLst>
          </p:cNvPr>
          <p:cNvSpPr>
            <a:spLocks noGrp="1"/>
          </p:cNvSpPr>
          <p:nvPr>
            <p:ph type="sldNum" sz="quarter" idx="12"/>
          </p:nvPr>
        </p:nvSpPr>
        <p:spPr/>
        <p:txBody>
          <a:bodyPr vert="horz" lIns="91440" tIns="45720" rIns="91440" bIns="45720" rtlCol="0" anchor="ctr"/>
          <a:lstStyle/>
          <a:p>
            <a:fld id="{EE6BC638-39B7-4287-91A7-2A3DDA573295}" type="slidenum">
              <a:rPr lang="ko-KR" altLang="en-US" sz="1400" b="1" smtClean="0">
                <a:solidFill>
                  <a:srgbClr val="000000"/>
                </a:solidFill>
                <a:latin typeface="+mj-lt"/>
              </a:rPr>
              <a:pPr/>
              <a:t>38</a:t>
            </a:fld>
            <a:endParaRPr lang="ko-KR" altLang="en-US" sz="1400" b="1" dirty="0">
              <a:solidFill>
                <a:srgbClr val="000000"/>
              </a:solidFill>
              <a:latin typeface="+mj-lt"/>
            </a:endParaRPr>
          </a:p>
        </p:txBody>
      </p:sp>
    </p:spTree>
    <p:extLst>
      <p:ext uri="{BB962C8B-B14F-4D97-AF65-F5344CB8AC3E}">
        <p14:creationId xmlns:p14="http://schemas.microsoft.com/office/powerpoint/2010/main" val="4263992156"/>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제목 4"/>
          <p:cNvSpPr>
            <a:spLocks noGrp="1"/>
          </p:cNvSpPr>
          <p:nvPr>
            <p:ph type="ctrTitle"/>
          </p:nvPr>
        </p:nvSpPr>
        <p:spPr>
          <a:xfrm>
            <a:off x="1524000" y="4941168"/>
            <a:ext cx="9144000" cy="1321940"/>
          </a:xfrm>
        </p:spPr>
        <p:txBody>
          <a:bodyPr/>
          <a:lstStyle/>
          <a:p>
            <a:r>
              <a:rPr lang="en-US" altLang="ko-KR" b="1" dirty="0">
                <a:latin typeface="Times New Roman" panose="02020603050405020304" pitchFamily="18" charset="0"/>
                <a:cs typeface="Times New Roman" panose="02020603050405020304" pitchFamily="18" charset="0"/>
              </a:rPr>
              <a:t>THANK YOU</a:t>
            </a:r>
            <a:endParaRPr lang="ko-KR" altLang="en-US" b="1" dirty="0">
              <a:latin typeface="Times New Roman" panose="02020603050405020304" pitchFamily="18"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5BF92692-C3F6-26E9-277E-1EEB640BF47F}"/>
              </a:ext>
            </a:extLst>
          </p:cNvPr>
          <p:cNvSpPr>
            <a:spLocks noGrp="1"/>
          </p:cNvSpPr>
          <p:nvPr>
            <p:ph type="sldNum" sz="quarter" idx="12"/>
          </p:nvPr>
        </p:nvSpPr>
        <p:spPr/>
        <p:txBody>
          <a:bodyPr vert="horz" lIns="91440" tIns="45720" rIns="91440" bIns="45720" rtlCol="0" anchor="ctr"/>
          <a:lstStyle/>
          <a:p>
            <a:pPr algn="ctr"/>
            <a:fld id="{EE6BC638-39B7-4287-91A7-2A3DDA573295}" type="slidenum">
              <a:rPr lang="ko-KR" altLang="en-US" sz="1400" b="1" smtClean="0">
                <a:solidFill>
                  <a:srgbClr val="000000"/>
                </a:solidFill>
              </a:rPr>
              <a:pPr algn="ctr"/>
              <a:t>39</a:t>
            </a:fld>
            <a:endParaRPr lang="ko-KR" altLang="en-US" sz="1400" b="1">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59C7B9C-D3E9-68C2-91BD-8E5F71C62BEA}"/>
              </a:ext>
            </a:extLst>
          </p:cNvPr>
          <p:cNvPicPr>
            <a:picLocks noChangeAspect="1"/>
          </p:cNvPicPr>
          <p:nvPr/>
        </p:nvPicPr>
        <p:blipFill rotWithShape="1">
          <a:blip r:embed="rId2"/>
          <a:srcRect l="10231" t="19587" r="-8511" b="11253"/>
          <a:stretch/>
        </p:blipFill>
        <p:spPr>
          <a:xfrm>
            <a:off x="551383" y="3392801"/>
            <a:ext cx="3528393" cy="12961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26" name="Picture 2" descr="What Will You Contribute Today? 9 Tips for Road Safety – Traffic Safety Guy">
            <a:extLst>
              <a:ext uri="{FF2B5EF4-FFF2-40B4-BE49-F238E27FC236}">
                <a16:creationId xmlns:a16="http://schemas.microsoft.com/office/drawing/2014/main" id="{C67D1BF8-1509-4DD3-54D1-61481DB5BF2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0005" r="2059" b="11429"/>
          <a:stretch/>
        </p:blipFill>
        <p:spPr bwMode="auto">
          <a:xfrm>
            <a:off x="2567607" y="1409134"/>
            <a:ext cx="3528393" cy="129614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9" name="Image 8">
            <a:extLst>
              <a:ext uri="{FF2B5EF4-FFF2-40B4-BE49-F238E27FC236}">
                <a16:creationId xmlns:a16="http://schemas.microsoft.com/office/drawing/2014/main" id="{7633653B-E14B-4B57-EBD5-4250A9298D6B}"/>
              </a:ext>
            </a:extLst>
          </p:cNvPr>
          <p:cNvPicPr>
            <a:picLocks noChangeAspect="1"/>
          </p:cNvPicPr>
          <p:nvPr/>
        </p:nvPicPr>
        <p:blipFill>
          <a:blip r:embed="rId4"/>
          <a:stretch>
            <a:fillRect/>
          </a:stretch>
        </p:blipFill>
        <p:spPr>
          <a:xfrm>
            <a:off x="8256239" y="3392799"/>
            <a:ext cx="3528393" cy="129614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4" name="Image 13">
            <a:extLst>
              <a:ext uri="{FF2B5EF4-FFF2-40B4-BE49-F238E27FC236}">
                <a16:creationId xmlns:a16="http://schemas.microsoft.com/office/drawing/2014/main" id="{8F01D4A1-7B9F-E318-E62B-671AEDB71E63}"/>
              </a:ext>
            </a:extLst>
          </p:cNvPr>
          <p:cNvPicPr>
            <a:picLocks noChangeAspect="1"/>
          </p:cNvPicPr>
          <p:nvPr/>
        </p:nvPicPr>
        <p:blipFill>
          <a:blip r:embed="rId5"/>
          <a:stretch>
            <a:fillRect/>
          </a:stretch>
        </p:blipFill>
        <p:spPr>
          <a:xfrm>
            <a:off x="6240016" y="5373217"/>
            <a:ext cx="3528393" cy="129614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aphicFrame>
        <p:nvGraphicFramePr>
          <p:cNvPr id="3" name="Diagramme 2">
            <a:extLst>
              <a:ext uri="{FF2B5EF4-FFF2-40B4-BE49-F238E27FC236}">
                <a16:creationId xmlns:a16="http://schemas.microsoft.com/office/drawing/2014/main" id="{DEDBE886-B51A-5B78-C4E8-171339976268}"/>
              </a:ext>
            </a:extLst>
          </p:cNvPr>
          <p:cNvGraphicFramePr/>
          <p:nvPr>
            <p:extLst>
              <p:ext uri="{D42A27DB-BD31-4B8C-83A1-F6EECF244321}">
                <p14:modId xmlns:p14="http://schemas.microsoft.com/office/powerpoint/2010/main" val="3500128474"/>
              </p:ext>
            </p:extLst>
          </p:nvPr>
        </p:nvGraphicFramePr>
        <p:xfrm>
          <a:off x="3071664" y="1340768"/>
          <a:ext cx="6048672" cy="540021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2" name="제목 1"/>
          <p:cNvSpPr>
            <a:spLocks noGrp="1"/>
          </p:cNvSpPr>
          <p:nvPr>
            <p:ph type="title"/>
          </p:nvPr>
        </p:nvSpPr>
        <p:spPr/>
        <p:txBody>
          <a:bodyPr>
            <a:normAutofit fontScale="90000"/>
          </a:bodyPr>
          <a:lstStyle/>
          <a:p>
            <a:pPr>
              <a:buClr>
                <a:schemeClr val="accent2"/>
              </a:buClr>
              <a:buSzPts val="11000"/>
              <a:buFont typeface="Staatliches"/>
            </a:pPr>
            <a:r>
              <a:rPr lang="en-US" altLang="ko-KR" sz="5400" dirty="0">
                <a:ln w="0" cap="rnd">
                  <a:solidFill>
                    <a:srgbClr val="000000">
                      <a:alpha val="58000"/>
                    </a:srgbClr>
                  </a:solidFill>
                  <a:prstDash val="solid"/>
                </a:ln>
                <a:effectLst>
                  <a:glow rad="558800">
                    <a:srgbClr val="FFFF00">
                      <a:alpha val="50000"/>
                    </a:srgbClr>
                  </a:glow>
                </a:effectLst>
                <a:latin typeface="Times New Roman" panose="02020603050405020304" pitchFamily="18" charset="0"/>
                <a:ea typeface="+mn-ea"/>
                <a:cs typeface="Times New Roman" panose="02020603050405020304" pitchFamily="18" charset="0"/>
              </a:rPr>
              <a:t>INTRODUCTION</a:t>
            </a:r>
            <a:endParaRPr lang="ko-KR" altLang="en-US" sz="5400" dirty="0">
              <a:ln w="0" cap="rnd">
                <a:solidFill>
                  <a:srgbClr val="000000">
                    <a:alpha val="58000"/>
                  </a:srgbClr>
                </a:solidFill>
                <a:prstDash val="solid"/>
              </a:ln>
              <a:effectLst>
                <a:glow rad="558800">
                  <a:srgbClr val="FFFF00">
                    <a:alpha val="50000"/>
                  </a:srgbClr>
                </a:glow>
              </a:effectLst>
              <a:latin typeface="Times New Roman" panose="02020603050405020304" pitchFamily="18" charset="0"/>
              <a:ea typeface="+mn-ea"/>
              <a:cs typeface="Times New Roman" panose="02020603050405020304" pitchFamily="18" charset="0"/>
            </a:endParaRPr>
          </a:p>
        </p:txBody>
      </p:sp>
      <p:sp>
        <p:nvSpPr>
          <p:cNvPr id="5" name="Espace réservé du numéro de diapositive 4">
            <a:extLst>
              <a:ext uri="{FF2B5EF4-FFF2-40B4-BE49-F238E27FC236}">
                <a16:creationId xmlns:a16="http://schemas.microsoft.com/office/drawing/2014/main" id="{FD16ACE3-D67E-220F-A616-424E82DA0AB9}"/>
              </a:ext>
            </a:extLst>
          </p:cNvPr>
          <p:cNvSpPr>
            <a:spLocks noGrp="1"/>
          </p:cNvSpPr>
          <p:nvPr>
            <p:ph type="sldNum" sz="quarter" idx="12"/>
          </p:nvPr>
        </p:nvSpPr>
        <p:spPr/>
        <p:txBody>
          <a:bodyPr vert="horz" lIns="91440" tIns="45720" rIns="91440" bIns="45720" rtlCol="0" anchor="ctr"/>
          <a:lstStyle/>
          <a:p>
            <a:fld id="{EE6BC638-39B7-4287-91A7-2A3DDA573295}" type="slidenum">
              <a:rPr lang="ko-KR" altLang="en-US" sz="1400" b="1" smtClean="0">
                <a:solidFill>
                  <a:srgbClr val="000000"/>
                </a:solidFill>
              </a:rPr>
              <a:pPr/>
              <a:t>4</a:t>
            </a:fld>
            <a:endParaRPr lang="ko-KR" altLang="en-US" sz="1400" b="1" dirty="0">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Autofit/>
          </a:bodyPr>
          <a:lstStyle/>
          <a:p>
            <a:pPr>
              <a:buClr>
                <a:schemeClr val="accent2"/>
              </a:buClr>
              <a:buSzPts val="11000"/>
              <a:buFont typeface="Staatliches"/>
            </a:pPr>
            <a:r>
              <a:rPr lang="en-US" altLang="ko-KR" sz="3200" dirty="0">
                <a:ln w="0" cap="rnd">
                  <a:solidFill>
                    <a:srgbClr val="000000">
                      <a:alpha val="58000"/>
                    </a:srgbClr>
                  </a:solidFill>
                  <a:prstDash val="solid"/>
                </a:ln>
                <a:effectLst>
                  <a:glow rad="558800">
                    <a:srgbClr val="FFFF00">
                      <a:alpha val="50000"/>
                    </a:srgbClr>
                  </a:glow>
                </a:effectLst>
                <a:latin typeface="Times New Roman" panose="02020603050405020304" pitchFamily="18" charset="0"/>
                <a:ea typeface="+mn-ea"/>
                <a:cs typeface="Times New Roman" panose="02020603050405020304" pitchFamily="18" charset="0"/>
              </a:rPr>
              <a:t>INTRODUCTION :  </a:t>
            </a:r>
            <a:r>
              <a:rPr lang="en-US" altLang="ko-KR" sz="3200" dirty="0">
                <a:solidFill>
                  <a:schemeClr val="tx1"/>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Goals of speed studies</a:t>
            </a:r>
            <a:endParaRPr lang="ko-KR" altLang="en-US" sz="3200" dirty="0">
              <a:solidFill>
                <a:schemeClr val="tx1"/>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endParaRPr>
          </a:p>
        </p:txBody>
      </p:sp>
      <p:sp>
        <p:nvSpPr>
          <p:cNvPr id="5" name="Espace réservé du numéro de diapositive 4">
            <a:extLst>
              <a:ext uri="{FF2B5EF4-FFF2-40B4-BE49-F238E27FC236}">
                <a16:creationId xmlns:a16="http://schemas.microsoft.com/office/drawing/2014/main" id="{FD16ACE3-D67E-220F-A616-424E82DA0AB9}"/>
              </a:ext>
            </a:extLst>
          </p:cNvPr>
          <p:cNvSpPr>
            <a:spLocks noGrp="1"/>
          </p:cNvSpPr>
          <p:nvPr>
            <p:ph type="sldNum" sz="quarter" idx="12"/>
          </p:nvPr>
        </p:nvSpPr>
        <p:spPr/>
        <p:txBody>
          <a:bodyPr vert="horz" lIns="91440" tIns="45720" rIns="91440" bIns="45720" rtlCol="0" anchor="ctr"/>
          <a:lstStyle/>
          <a:p>
            <a:fld id="{EE6BC638-39B7-4287-91A7-2A3DDA573295}" type="slidenum">
              <a:rPr lang="ko-KR" altLang="en-US" sz="1400" b="1" smtClean="0">
                <a:solidFill>
                  <a:srgbClr val="000000"/>
                </a:solidFill>
              </a:rPr>
              <a:pPr/>
              <a:t>5</a:t>
            </a:fld>
            <a:endParaRPr lang="ko-KR" altLang="en-US" sz="1400" b="1" dirty="0">
              <a:solidFill>
                <a:srgbClr val="000000"/>
              </a:solidFill>
            </a:endParaRPr>
          </a:p>
        </p:txBody>
      </p:sp>
      <p:sp>
        <p:nvSpPr>
          <p:cNvPr id="6" name="ZoneTexte 5">
            <a:extLst>
              <a:ext uri="{FF2B5EF4-FFF2-40B4-BE49-F238E27FC236}">
                <a16:creationId xmlns:a16="http://schemas.microsoft.com/office/drawing/2014/main" id="{5E606E39-E4E4-AEDA-5778-D584295DBDD7}"/>
              </a:ext>
            </a:extLst>
          </p:cNvPr>
          <p:cNvSpPr txBox="1"/>
          <p:nvPr/>
        </p:nvSpPr>
        <p:spPr>
          <a:xfrm>
            <a:off x="623392" y="1340768"/>
            <a:ext cx="10959008" cy="1015663"/>
          </a:xfrm>
          <a:prstGeom prst="rect">
            <a:avLst/>
          </a:prstGeom>
          <a:noFill/>
        </p:spPr>
        <p:txBody>
          <a:bodyPr wrap="square">
            <a:spAutoFit/>
          </a:bodyPr>
          <a:lstStyle/>
          <a:p>
            <a:pPr algn="just" eaLnBrk="0" latinLnBrk="0" hangingPunct="0"/>
            <a:r>
              <a:rPr kumimoji="1" lang="en-US" sz="2000" dirty="0">
                <a:solidFill>
                  <a:srgbClr val="000000"/>
                </a:solidFill>
                <a:latin typeface="Times New Roman" panose="02020603050405020304" pitchFamily="18" charset="0"/>
                <a:ea typeface="맑은 고딕" pitchFamily="50" charset="-127"/>
                <a:cs typeface="Times New Roman" panose="02020603050405020304" pitchFamily="18" charset="0"/>
              </a:rPr>
              <a:t>	Speed studies are used to determine the speed distribution of a traffic stream at a specific location. The data gathered in speed studies are used to determine vehicle speed percentiles, which are useful in making many speed-related decisions. </a:t>
            </a:r>
            <a:endParaRPr kumimoji="1" lang="fr-FR" sz="2000" dirty="0">
              <a:solidFill>
                <a:srgbClr val="000000"/>
              </a:solidFill>
              <a:latin typeface="Times New Roman" panose="02020603050405020304" pitchFamily="18" charset="0"/>
              <a:ea typeface="맑은 고딕" pitchFamily="50" charset="-127"/>
              <a:cs typeface="Times New Roman" panose="02020603050405020304" pitchFamily="18" charset="0"/>
            </a:endParaRPr>
          </a:p>
        </p:txBody>
      </p:sp>
      <p:graphicFrame>
        <p:nvGraphicFramePr>
          <p:cNvPr id="3" name="Diagramme 2">
            <a:extLst>
              <a:ext uri="{FF2B5EF4-FFF2-40B4-BE49-F238E27FC236}">
                <a16:creationId xmlns:a16="http://schemas.microsoft.com/office/drawing/2014/main" id="{4D1BB540-04B7-6D62-F640-4E9123CAC0CB}"/>
              </a:ext>
            </a:extLst>
          </p:cNvPr>
          <p:cNvGraphicFramePr/>
          <p:nvPr>
            <p:extLst>
              <p:ext uri="{D42A27DB-BD31-4B8C-83A1-F6EECF244321}">
                <p14:modId xmlns:p14="http://schemas.microsoft.com/office/powerpoint/2010/main" val="3652062879"/>
              </p:ext>
            </p:extLst>
          </p:nvPr>
        </p:nvGraphicFramePr>
        <p:xfrm>
          <a:off x="2855640" y="2404304"/>
          <a:ext cx="8861808" cy="41945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ZoneTexte 9">
            <a:extLst>
              <a:ext uri="{FF2B5EF4-FFF2-40B4-BE49-F238E27FC236}">
                <a16:creationId xmlns:a16="http://schemas.microsoft.com/office/drawing/2014/main" id="{476830BE-F7B7-29D4-DDD3-C294E26C85E6}"/>
              </a:ext>
            </a:extLst>
          </p:cNvPr>
          <p:cNvSpPr txBox="1"/>
          <p:nvPr/>
        </p:nvSpPr>
        <p:spPr>
          <a:xfrm>
            <a:off x="767408" y="4301514"/>
            <a:ext cx="2394455" cy="400110"/>
          </a:xfrm>
          <a:prstGeom prst="rect">
            <a:avLst/>
          </a:prstGeom>
          <a:noFill/>
        </p:spPr>
        <p:txBody>
          <a:bodyPr wrap="square">
            <a:spAutoFit/>
          </a:bodyPr>
          <a:lstStyle>
            <a:defPPr>
              <a:defRPr lang="ko-KR"/>
            </a:defPPr>
            <a:lvl1pPr algn="just" eaLnBrk="0" latinLnBrk="0" hangingPunct="0">
              <a:defRPr kumimoji="1" sz="2000">
                <a:solidFill>
                  <a:srgbClr val="000000"/>
                </a:solidFill>
                <a:latin typeface="Times New Roman" panose="02020603050405020304" pitchFamily="18" charset="0"/>
                <a:ea typeface="맑은 고딕" pitchFamily="50" charset="-127"/>
                <a:cs typeface="Times New Roman" panose="02020603050405020304" pitchFamily="18" charset="0"/>
              </a:defRPr>
            </a:lvl1pPr>
          </a:lstStyle>
          <a:p>
            <a:pPr algn="ctr"/>
            <a:r>
              <a:rPr lang="fr-FR" b="1"/>
              <a:t>Speed </a:t>
            </a:r>
            <a:r>
              <a:rPr lang="fr-FR" b="1" dirty="0" err="1"/>
              <a:t>Studies</a:t>
            </a:r>
            <a:r>
              <a:rPr lang="fr-FR" b="1" dirty="0"/>
              <a:t> Data</a:t>
            </a:r>
          </a:p>
        </p:txBody>
      </p:sp>
    </p:spTree>
    <p:extLst>
      <p:ext uri="{BB962C8B-B14F-4D97-AF65-F5344CB8AC3E}">
        <p14:creationId xmlns:p14="http://schemas.microsoft.com/office/powerpoint/2010/main" val="144206268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Box 4"/>
          <p:cNvSpPr txBox="1">
            <a:spLocks noChangeArrowheads="1"/>
          </p:cNvSpPr>
          <p:nvPr/>
        </p:nvSpPr>
        <p:spPr bwMode="auto">
          <a:xfrm>
            <a:off x="5303912" y="2348880"/>
            <a:ext cx="1584176" cy="64633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algn="ctr" fontAlgn="base">
              <a:spcBef>
                <a:spcPct val="0"/>
              </a:spcBef>
              <a:spcAft>
                <a:spcPct val="0"/>
              </a:spcAft>
            </a:pPr>
            <a:r>
              <a:rPr kumimoji="1" lang="en-US" altLang="ko-KR" sz="3600" b="1" dirty="0">
                <a:solidFill>
                  <a:srgbClr val="FEAC02"/>
                </a:solidFill>
                <a:latin typeface="+mj-lt"/>
                <a:ea typeface="맑은 고딕" pitchFamily="50" charset="-127"/>
                <a:cs typeface="굴림" pitchFamily="50" charset="-127"/>
              </a:rPr>
              <a:t>02</a:t>
            </a:r>
            <a:endParaRPr kumimoji="1" lang="ko-KR" altLang="ko-KR" sz="3600" b="1" dirty="0">
              <a:solidFill>
                <a:srgbClr val="FEAC02"/>
              </a:solidFill>
              <a:latin typeface="+mj-lt"/>
              <a:ea typeface="맑은 고딕" pitchFamily="50" charset="-127"/>
              <a:cs typeface="굴림" pitchFamily="50" charset="-127"/>
            </a:endParaRPr>
          </a:p>
        </p:txBody>
      </p:sp>
      <p:sp>
        <p:nvSpPr>
          <p:cNvPr id="20" name="Text Box 5"/>
          <p:cNvSpPr txBox="1">
            <a:spLocks noChangeArrowheads="1"/>
          </p:cNvSpPr>
          <p:nvPr/>
        </p:nvSpPr>
        <p:spPr bwMode="auto">
          <a:xfrm>
            <a:off x="4358807" y="2855838"/>
            <a:ext cx="3474386" cy="107721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lvl="0" algn="ctr" fontAlgn="base">
              <a:spcBef>
                <a:spcPct val="0"/>
              </a:spcBef>
              <a:spcAft>
                <a:spcPct val="0"/>
              </a:spcAft>
              <a:buClr>
                <a:schemeClr val="accent2"/>
              </a:buClr>
              <a:buSzPts val="11000"/>
            </a:pPr>
            <a:r>
              <a:rPr lang="en-US" altLang="ko-KR" sz="3200" b="1" dirty="0">
                <a:latin typeface="Times New Roman" panose="02020603050405020304" pitchFamily="18" charset="0"/>
                <a:cs typeface="Times New Roman" panose="02020603050405020304" pitchFamily="18" charset="0"/>
              </a:rPr>
              <a:t>Different types of vehicle speed</a:t>
            </a:r>
          </a:p>
        </p:txBody>
      </p:sp>
      <p:sp>
        <p:nvSpPr>
          <p:cNvPr id="4" name="Espace réservé du numéro de diapositive 3">
            <a:extLst>
              <a:ext uri="{FF2B5EF4-FFF2-40B4-BE49-F238E27FC236}">
                <a16:creationId xmlns:a16="http://schemas.microsoft.com/office/drawing/2014/main" id="{653A9008-5AFB-5B8A-5314-1C9878CC052F}"/>
              </a:ext>
            </a:extLst>
          </p:cNvPr>
          <p:cNvSpPr>
            <a:spLocks noGrp="1"/>
          </p:cNvSpPr>
          <p:nvPr>
            <p:ph type="sldNum" sz="quarter" idx="12"/>
          </p:nvPr>
        </p:nvSpPr>
        <p:spPr/>
        <p:txBody>
          <a:bodyPr vert="horz" lIns="91440" tIns="45720" rIns="91440" bIns="45720" rtlCol="0" anchor="ctr"/>
          <a:lstStyle/>
          <a:p>
            <a:fld id="{EE6BC638-39B7-4287-91A7-2A3DDA573295}" type="slidenum">
              <a:rPr lang="ko-KR" altLang="en-US" sz="1400" b="1" smtClean="0">
                <a:solidFill>
                  <a:srgbClr val="000000"/>
                </a:solidFill>
                <a:latin typeface="+mj-lt"/>
              </a:rPr>
              <a:pPr/>
              <a:t>6</a:t>
            </a:fld>
            <a:endParaRPr lang="ko-KR" altLang="en-US" sz="1400" b="1" dirty="0">
              <a:solidFill>
                <a:srgbClr val="000000"/>
              </a:solidFill>
              <a:latin typeface="+mj-lt"/>
            </a:endParaRPr>
          </a:p>
        </p:txBody>
      </p:sp>
    </p:spTree>
    <p:extLst>
      <p:ext uri="{BB962C8B-B14F-4D97-AF65-F5344CB8AC3E}">
        <p14:creationId xmlns:p14="http://schemas.microsoft.com/office/powerpoint/2010/main" val="3447960612"/>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xagone 2">
            <a:extLst>
              <a:ext uri="{FF2B5EF4-FFF2-40B4-BE49-F238E27FC236}">
                <a16:creationId xmlns:a16="http://schemas.microsoft.com/office/drawing/2014/main" id="{D975893C-10B7-CAD4-D4EA-C7F55C44434C}"/>
              </a:ext>
            </a:extLst>
          </p:cNvPr>
          <p:cNvSpPr/>
          <p:nvPr/>
        </p:nvSpPr>
        <p:spPr>
          <a:xfrm>
            <a:off x="4727848" y="2348880"/>
            <a:ext cx="864096" cy="710301"/>
          </a:xfrm>
          <a:prstGeom prst="hexagon">
            <a:avLst>
              <a:gd name="adj" fmla="val 28900"/>
              <a:gd name="vf" fmla="val 115470"/>
            </a:avLst>
          </a:prstGeom>
          <a:scene3d>
            <a:camera prst="orthographicFront"/>
            <a:lightRig rig="flat" dir="t"/>
          </a:scene3d>
          <a:sp3d z="-190500" extrusionH="12700" prstMaterial="plastic">
            <a:bevelT w="50800" h="50800"/>
          </a:sp3d>
        </p:spPr>
        <p:style>
          <a:lnRef idx="0">
            <a:schemeClr val="dk2">
              <a:hueOff val="0"/>
              <a:satOff val="0"/>
              <a:lumOff val="0"/>
              <a:alphaOff val="0"/>
            </a:schemeClr>
          </a:lnRef>
          <a:fillRef idx="3">
            <a:schemeClr val="dk2">
              <a:tint val="40000"/>
              <a:hueOff val="0"/>
              <a:satOff val="0"/>
              <a:lumOff val="0"/>
              <a:alphaOff val="0"/>
            </a:schemeClr>
          </a:fillRef>
          <a:effectRef idx="0">
            <a:schemeClr val="dk2">
              <a:tint val="40000"/>
              <a:hueOff val="0"/>
              <a:satOff val="0"/>
              <a:lumOff val="0"/>
              <a:alphaOff val="0"/>
            </a:schemeClr>
          </a:effectRef>
          <a:fontRef idx="minor">
            <a:schemeClr val="dk1">
              <a:hueOff val="0"/>
              <a:satOff val="0"/>
              <a:lumOff val="0"/>
              <a:alphaOff val="0"/>
            </a:schemeClr>
          </a:fontRef>
        </p:style>
      </p:sp>
      <p:graphicFrame>
        <p:nvGraphicFramePr>
          <p:cNvPr id="4" name="Content Placeholder 3">
            <a:extLst>
              <a:ext uri="{FF2B5EF4-FFF2-40B4-BE49-F238E27FC236}">
                <a16:creationId xmlns:a16="http://schemas.microsoft.com/office/drawing/2014/main" id="{24F2D010-F740-8723-ABA0-1758ECE297A6}"/>
              </a:ext>
            </a:extLst>
          </p:cNvPr>
          <p:cNvGraphicFramePr>
            <a:graphicFrameLocks noGrp="1"/>
          </p:cNvGraphicFramePr>
          <p:nvPr>
            <p:ph idx="1"/>
            <p:extLst>
              <p:ext uri="{D42A27DB-BD31-4B8C-83A1-F6EECF244321}">
                <p14:modId xmlns:p14="http://schemas.microsoft.com/office/powerpoint/2010/main" val="1313947773"/>
              </p:ext>
            </p:extLst>
          </p:nvPr>
        </p:nvGraphicFramePr>
        <p:xfrm>
          <a:off x="614535" y="1340768"/>
          <a:ext cx="11098089" cy="53285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a:extLst>
              <a:ext uri="{FF2B5EF4-FFF2-40B4-BE49-F238E27FC236}">
                <a16:creationId xmlns:a16="http://schemas.microsoft.com/office/drawing/2014/main" id="{A5E2FFE9-FEC1-73A7-BB74-7E5C6FEDDD93}"/>
              </a:ext>
            </a:extLst>
          </p:cNvPr>
          <p:cNvSpPr>
            <a:spLocks noGrp="1"/>
          </p:cNvSpPr>
          <p:nvPr>
            <p:ph type="title"/>
          </p:nvPr>
        </p:nvSpPr>
        <p:spPr/>
        <p:txBody>
          <a:bodyPr>
            <a:normAutofit fontScale="90000"/>
          </a:bodyPr>
          <a:lstStyle/>
          <a:p>
            <a:r>
              <a:rPr lang="fr-FR" altLang="en-US" sz="4900" dirty="0">
                <a:ln w="0" cap="rnd">
                  <a:solidFill>
                    <a:srgbClr val="000000">
                      <a:alpha val="58000"/>
                    </a:srgbClr>
                  </a:solidFill>
                  <a:prstDash val="solid"/>
                </a:ln>
                <a:effectLst>
                  <a:glow rad="558800">
                    <a:srgbClr val="FFFF00">
                      <a:alpha val="50000"/>
                    </a:srgbClr>
                  </a:glow>
                </a:effectLst>
                <a:latin typeface="Times New Roman" panose="02020603050405020304" pitchFamily="18" charset="0"/>
                <a:ea typeface="+mn-ea"/>
                <a:cs typeface="Times New Roman" panose="02020603050405020304" pitchFamily="18" charset="0"/>
              </a:rPr>
              <a:t>Types of speeds</a:t>
            </a:r>
            <a:endParaRPr lang="fr-MA" altLang="en-US" sz="4900" dirty="0">
              <a:ln w="0" cap="rnd">
                <a:solidFill>
                  <a:srgbClr val="000000">
                    <a:alpha val="58000"/>
                  </a:srgbClr>
                </a:solidFill>
                <a:prstDash val="solid"/>
              </a:ln>
              <a:effectLst>
                <a:glow rad="558800">
                  <a:srgbClr val="FFFF00">
                    <a:alpha val="50000"/>
                  </a:srgbClr>
                </a:glow>
              </a:effectLst>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76392521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sz="4400" dirty="0">
                <a:ln w="0" cap="rnd">
                  <a:solidFill>
                    <a:srgbClr val="000000">
                      <a:alpha val="58000"/>
                    </a:srgbClr>
                  </a:solidFill>
                  <a:prstDash val="solid"/>
                </a:ln>
                <a:effectLst>
                  <a:glow rad="558800">
                    <a:srgbClr val="FFFF00">
                      <a:alpha val="50000"/>
                    </a:srgbClr>
                  </a:glow>
                </a:effectLst>
                <a:latin typeface="Times New Roman" panose="02020603050405020304" pitchFamily="18" charset="0"/>
                <a:ea typeface="+mn-ea"/>
                <a:cs typeface="Times New Roman" panose="02020603050405020304" pitchFamily="18" charset="0"/>
              </a:rPr>
              <a:t>Definition of speed</a:t>
            </a:r>
            <a:endParaRPr lang="ko-KR" altLang="en-US" sz="4400" dirty="0">
              <a:ln w="0" cap="rnd">
                <a:solidFill>
                  <a:srgbClr val="000000">
                    <a:alpha val="58000"/>
                  </a:srgbClr>
                </a:solidFill>
                <a:prstDash val="solid"/>
              </a:ln>
              <a:effectLst>
                <a:glow rad="558800">
                  <a:srgbClr val="FFFF00">
                    <a:alpha val="50000"/>
                  </a:srgbClr>
                </a:glow>
              </a:effectLst>
              <a:latin typeface="Times New Roman" panose="02020603050405020304" pitchFamily="18" charset="0"/>
              <a:ea typeface="+mn-ea"/>
              <a:cs typeface="Times New Roman" panose="02020603050405020304" pitchFamily="18" charset="0"/>
            </a:endParaRPr>
          </a:p>
        </p:txBody>
      </p:sp>
      <p:sp>
        <p:nvSpPr>
          <p:cNvPr id="37" name="내용 개체 틀 36"/>
          <p:cNvSpPr>
            <a:spLocks noGrp="1"/>
          </p:cNvSpPr>
          <p:nvPr>
            <p:ph idx="1"/>
          </p:nvPr>
        </p:nvSpPr>
        <p:spPr>
          <a:xfrm>
            <a:off x="293177" y="1710315"/>
            <a:ext cx="11605645" cy="667043"/>
          </a:xfrm>
        </p:spPr>
        <p:txBody>
          <a:bodyPr>
            <a:noAutofit/>
          </a:bodyPr>
          <a:lstStyle/>
          <a:p>
            <a:pPr indent="342900" algn="just" eaLnBrk="0" latinLnBrk="0" hangingPunct="0">
              <a:lnSpc>
                <a:spcPct val="120000"/>
              </a:lnSpc>
            </a:pPr>
            <a:r>
              <a:rPr lang="en-US" b="1" dirty="0">
                <a:solidFill>
                  <a:srgbClr val="000000"/>
                </a:solidFill>
                <a:latin typeface="Times New Roman" panose="02020603050405020304" pitchFamily="18" charset="0"/>
                <a:ea typeface="+mn-ea"/>
                <a:cs typeface="Times New Roman" panose="02020603050405020304" pitchFamily="18" charset="0"/>
              </a:rPr>
              <a:t>In simple words, speed is defined as the distance travelled in a unit time. Speed is expressed in m/s, fps, or mph</a:t>
            </a:r>
            <a:r>
              <a:rPr lang="en-US" dirty="0">
                <a:solidFill>
                  <a:srgbClr val="000000"/>
                </a:solidFill>
                <a:latin typeface="Times New Roman" panose="02020603050405020304" pitchFamily="18" charset="0"/>
                <a:ea typeface="+mn-ea"/>
                <a:cs typeface="Times New Roman" panose="02020603050405020304" pitchFamily="18" charset="0"/>
              </a:rPr>
              <a:t>.</a:t>
            </a:r>
          </a:p>
          <a:p>
            <a:pPr eaLnBrk="0" latinLnBrk="0" hangingPunct="0"/>
            <a:r>
              <a:rPr lang="en-US" i="0" dirty="0">
                <a:solidFill>
                  <a:srgbClr val="000000"/>
                </a:solidFill>
                <a:effectLst/>
                <a:latin typeface="Times New Roman" panose="02020603050405020304" pitchFamily="18" charset="0"/>
                <a:cs typeface="Times New Roman" panose="02020603050405020304" pitchFamily="18" charset="0"/>
              </a:rPr>
              <a:t> </a:t>
            </a:r>
            <a:endParaRPr lang="ko-KR" altLang="en-US" i="1"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2BBD4B0B-37A7-3504-97BF-EB2D67E27634}"/>
              </a:ext>
            </a:extLst>
          </p:cNvPr>
          <p:cNvPicPr>
            <a:picLocks noChangeAspect="1"/>
          </p:cNvPicPr>
          <p:nvPr/>
        </p:nvPicPr>
        <p:blipFill>
          <a:blip r:embed="rId2"/>
          <a:stretch>
            <a:fillRect/>
          </a:stretch>
        </p:blipFill>
        <p:spPr>
          <a:xfrm>
            <a:off x="3215680" y="5256061"/>
            <a:ext cx="1298106" cy="859557"/>
          </a:xfrm>
          <a:prstGeom prst="rect">
            <a:avLst/>
          </a:prstGeom>
        </p:spPr>
      </p:pic>
      <p:sp>
        <p:nvSpPr>
          <p:cNvPr id="8" name="TextBox 7">
            <a:extLst>
              <a:ext uri="{FF2B5EF4-FFF2-40B4-BE49-F238E27FC236}">
                <a16:creationId xmlns:a16="http://schemas.microsoft.com/office/drawing/2014/main" id="{5CC7643D-B0FE-1F0B-815C-0A16D9AC146F}"/>
              </a:ext>
            </a:extLst>
          </p:cNvPr>
          <p:cNvSpPr txBox="1"/>
          <p:nvPr/>
        </p:nvSpPr>
        <p:spPr>
          <a:xfrm>
            <a:off x="4871864" y="4077072"/>
            <a:ext cx="6092456" cy="646331"/>
          </a:xfrm>
          <a:prstGeom prst="rect">
            <a:avLst/>
          </a:prstGeom>
          <a:noFill/>
        </p:spPr>
        <p:txBody>
          <a:bodyPr wrap="square">
            <a:spAutoFit/>
          </a:bodyPr>
          <a:lstStyle/>
          <a:p>
            <a:r>
              <a:rPr lang="en-US" dirty="0">
                <a:solidFill>
                  <a:srgbClr val="000000"/>
                </a:solidFill>
                <a:latin typeface="Times New Roman" panose="02020603050405020304" pitchFamily="18" charset="0"/>
                <a:cs typeface="Times New Roman" panose="02020603050405020304" pitchFamily="18" charset="0"/>
              </a:rPr>
              <a:t>will give the average speed.</a:t>
            </a:r>
            <a:r>
              <a:rPr lang="en-US" dirty="0">
                <a:solidFill>
                  <a:prstClr val="black"/>
                </a:solidFill>
                <a:latin typeface="Times New Roman" panose="02020603050405020304" pitchFamily="18" charset="0"/>
                <a:cs typeface="Times New Roman" panose="02020603050405020304" pitchFamily="18" charset="0"/>
              </a:rPr>
              <a:t> </a:t>
            </a:r>
            <a:br>
              <a:rPr lang="en-US" dirty="0">
                <a:solidFill>
                  <a:prstClr val="black"/>
                </a:solidFill>
                <a:latin typeface="Times New Roman" panose="02020603050405020304" pitchFamily="18" charset="0"/>
                <a:cs typeface="Times New Roman" panose="02020603050405020304" pitchFamily="18" charset="0"/>
              </a:rPr>
            </a:br>
            <a:endParaRPr lang="fr-MA" dirty="0">
              <a:solidFill>
                <a:prstClr val="black"/>
              </a:solidFill>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2621F516-9C5B-8074-41C9-BB4C383A0709}"/>
              </a:ext>
            </a:extLst>
          </p:cNvPr>
          <p:cNvSpPr txBox="1"/>
          <p:nvPr/>
        </p:nvSpPr>
        <p:spPr>
          <a:xfrm>
            <a:off x="4871864" y="5428456"/>
            <a:ext cx="6092456" cy="369332"/>
          </a:xfrm>
          <a:prstGeom prst="rect">
            <a:avLst/>
          </a:prstGeom>
          <a:noFill/>
        </p:spPr>
        <p:txBody>
          <a:bodyPr wrap="square">
            <a:spAutoFit/>
          </a:bodyPr>
          <a:lstStyle/>
          <a:p>
            <a:r>
              <a:rPr lang="en-US" dirty="0">
                <a:solidFill>
                  <a:srgbClr val="000000"/>
                </a:solidFill>
                <a:latin typeface="Times New Roman" panose="02020603050405020304" pitchFamily="18" charset="0"/>
                <a:cs typeface="Times New Roman" panose="02020603050405020304" pitchFamily="18" charset="0"/>
              </a:rPr>
              <a:t>is used to find the instantaneous speed</a:t>
            </a:r>
            <a:endParaRPr lang="fr-MA" dirty="0">
              <a:solidFill>
                <a:prstClr val="black"/>
              </a:solidFill>
              <a:latin typeface="Times New Roman" panose="02020603050405020304" pitchFamily="18" charset="0"/>
              <a:cs typeface="Times New Roman" panose="02020603050405020304" pitchFamily="18" charset="0"/>
            </a:endParaRPr>
          </a:p>
        </p:txBody>
      </p:sp>
      <p:pic>
        <p:nvPicPr>
          <p:cNvPr id="3" name="Image 2"/>
          <p:cNvPicPr>
            <a:picLocks noChangeAspect="1"/>
          </p:cNvPicPr>
          <p:nvPr/>
        </p:nvPicPr>
        <p:blipFill>
          <a:blip r:embed="rId3"/>
          <a:stretch>
            <a:fillRect/>
          </a:stretch>
        </p:blipFill>
        <p:spPr>
          <a:xfrm>
            <a:off x="3215679" y="3914890"/>
            <a:ext cx="1298107" cy="800283"/>
          </a:xfrm>
          <a:prstGeom prst="rect">
            <a:avLst/>
          </a:prstGeom>
        </p:spPr>
      </p:pic>
      <p:sp>
        <p:nvSpPr>
          <p:cNvPr id="4" name="Rectangle 3"/>
          <p:cNvSpPr/>
          <p:nvPr/>
        </p:nvSpPr>
        <p:spPr>
          <a:xfrm>
            <a:off x="623392" y="2902070"/>
            <a:ext cx="2206053" cy="400110"/>
          </a:xfrm>
          <a:prstGeom prst="rect">
            <a:avLst/>
          </a:prstGeom>
        </p:spPr>
        <p:txBody>
          <a:bodyPr wrap="none">
            <a:spAutoFit/>
          </a:bodyPr>
          <a:lstStyle/>
          <a:p>
            <a:r>
              <a:rPr lang="fr-FR" altLang="en-US" sz="2000" b="1" dirty="0">
                <a:solidFill>
                  <a:srgbClr val="000000"/>
                </a:solidFill>
                <a:latin typeface="Times New Roman" panose="02020603050405020304" pitchFamily="18" charset="0"/>
                <a:cs typeface="Times New Roman" panose="02020603050405020304" pitchFamily="18" charset="0"/>
              </a:rPr>
              <a:t>Speed </a:t>
            </a:r>
            <a:r>
              <a:rPr lang="fr-FR" altLang="en-US" sz="2000" b="1" dirty="0" err="1">
                <a:solidFill>
                  <a:srgbClr val="000000"/>
                </a:solidFill>
                <a:latin typeface="Times New Roman" panose="02020603050405020304" pitchFamily="18" charset="0"/>
                <a:cs typeface="Times New Roman" panose="02020603050405020304" pitchFamily="18" charset="0"/>
              </a:rPr>
              <a:t>is</a:t>
            </a:r>
            <a:r>
              <a:rPr lang="fr-FR" altLang="en-US" sz="2000" b="1" dirty="0">
                <a:solidFill>
                  <a:srgbClr val="000000"/>
                </a:solidFill>
                <a:latin typeface="Times New Roman" panose="02020603050405020304" pitchFamily="18" charset="0"/>
                <a:cs typeface="Times New Roman" panose="02020603050405020304" pitchFamily="18" charset="0"/>
              </a:rPr>
              <a:t> given by: </a:t>
            </a:r>
          </a:p>
        </p:txBody>
      </p:sp>
    </p:spTree>
    <p:extLst>
      <p:ext uri="{BB962C8B-B14F-4D97-AF65-F5344CB8AC3E}">
        <p14:creationId xmlns:p14="http://schemas.microsoft.com/office/powerpoint/2010/main" val="139576213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altLang="en-US" sz="4400" dirty="0">
                <a:ln w="0" cap="rnd">
                  <a:solidFill>
                    <a:srgbClr val="000000">
                      <a:alpha val="58000"/>
                    </a:srgbClr>
                  </a:solidFill>
                  <a:prstDash val="solid"/>
                </a:ln>
                <a:effectLst>
                  <a:glow rad="558800">
                    <a:srgbClr val="FFFF00">
                      <a:alpha val="50000"/>
                    </a:srgbClr>
                  </a:glow>
                </a:effectLst>
                <a:latin typeface="Times New Roman" panose="02020603050405020304" pitchFamily="18" charset="0"/>
                <a:ea typeface="+mn-ea"/>
                <a:cs typeface="Times New Roman" panose="02020603050405020304" pitchFamily="18" charset="0"/>
              </a:rPr>
              <a:t>Spot speed</a:t>
            </a:r>
          </a:p>
        </p:txBody>
      </p:sp>
      <p:sp>
        <p:nvSpPr>
          <p:cNvPr id="4" name="Rectangle 3"/>
          <p:cNvSpPr/>
          <p:nvPr/>
        </p:nvSpPr>
        <p:spPr>
          <a:xfrm>
            <a:off x="299356" y="2644170"/>
            <a:ext cx="11593288" cy="1569660"/>
          </a:xfrm>
          <a:prstGeom prst="rect">
            <a:avLst/>
          </a:prstGeom>
        </p:spPr>
        <p:txBody>
          <a:bodyPr wrap="square">
            <a:spAutoFit/>
          </a:bodyPr>
          <a:lstStyle/>
          <a:p>
            <a:pPr indent="457200" algn="just" latinLnBrk="0"/>
            <a:r>
              <a:rPr lang="en-US" sz="2400" dirty="0">
                <a:solidFill>
                  <a:prstClr val="black"/>
                </a:solidFill>
                <a:latin typeface="Times New Roman" panose="02020603050405020304" pitchFamily="18" charset="0"/>
                <a:cs typeface="Times New Roman" panose="02020603050405020304" pitchFamily="18" charset="0"/>
              </a:rPr>
              <a:t>Spot speed is the instantaneous speed of a vehicle as it passes a specified point along a road. Spot speeds may be determined by manually measuring (with use of electronic or electromechanical devices like pneumatic tube detectors or radars) the time required for a vehicle to traverse a relatively short specified distance.</a:t>
            </a:r>
            <a:endParaRPr lang="fr-FR" sz="24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1336007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사용자 지정 1">
      <a:majorFont>
        <a:latin typeface="Calibri"/>
        <a:ea typeface="맑은 고딕"/>
        <a:cs typeface=""/>
      </a:majorFont>
      <a:minorFont>
        <a:latin typeface="Calibri Light"/>
        <a:ea typeface="맑은 고딕"/>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11081</TotalTime>
  <Words>1975</Words>
  <Application>Microsoft Office PowerPoint</Application>
  <PresentationFormat>Widescreen</PresentationFormat>
  <Paragraphs>269</Paragraphs>
  <Slides>39</Slides>
  <Notes>2</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39</vt:i4>
      </vt:variant>
    </vt:vector>
  </HeadingPairs>
  <TitlesOfParts>
    <vt:vector size="51" baseType="lpstr">
      <vt:lpstr>Calibri Light</vt:lpstr>
      <vt:lpstr>TimesNewRomanPSMT</vt:lpstr>
      <vt:lpstr>Calibri</vt:lpstr>
      <vt:lpstr>TimesNewRomanPS-ItalicMT</vt:lpstr>
      <vt:lpstr>Microsoft Himalaya</vt:lpstr>
      <vt:lpstr>Arial</vt:lpstr>
      <vt:lpstr>맑은 고딕</vt:lpstr>
      <vt:lpstr>Wingdings</vt:lpstr>
      <vt:lpstr>굴림체</vt:lpstr>
      <vt:lpstr>Times New Roman</vt:lpstr>
      <vt:lpstr>Staatliches</vt:lpstr>
      <vt:lpstr>Office 테마</vt:lpstr>
      <vt:lpstr>SPEED STUDIES</vt:lpstr>
      <vt:lpstr>PowerPoint Presentation</vt:lpstr>
      <vt:lpstr>PowerPoint Presentation</vt:lpstr>
      <vt:lpstr>INTRODUCTION</vt:lpstr>
      <vt:lpstr>INTRODUCTION :  Goals of speed studies</vt:lpstr>
      <vt:lpstr>PowerPoint Presentation</vt:lpstr>
      <vt:lpstr>Types of speeds</vt:lpstr>
      <vt:lpstr>Definition of speed</vt:lpstr>
      <vt:lpstr>Spot speed</vt:lpstr>
      <vt:lpstr>PowerPoint Presentation</vt:lpstr>
      <vt:lpstr>PowerPoint Presentation</vt:lpstr>
      <vt:lpstr>Free flow speed</vt:lpstr>
      <vt:lpstr>Travel speed</vt:lpstr>
      <vt:lpstr>Running speed</vt:lpstr>
      <vt:lpstr>PowerPoint Presentation</vt:lpstr>
      <vt:lpstr>Methods for spot speed data collection  </vt:lpstr>
      <vt:lpstr>1 - Stopwatch method</vt:lpstr>
      <vt:lpstr>1 - Stopwatch method : Measurement methodology </vt:lpstr>
      <vt:lpstr>2 - Radar meter method</vt:lpstr>
      <vt:lpstr>PowerPoint Presentation</vt:lpstr>
      <vt:lpstr>The Doppler effect</vt:lpstr>
      <vt:lpstr>3 - The Jumelles Laser</vt:lpstr>
      <vt:lpstr>4 - PNEUMATIC ROAD TUBE METHOD</vt:lpstr>
      <vt:lpstr>PowerPoint Presentation</vt:lpstr>
      <vt:lpstr>PowerPoint Presentation</vt:lpstr>
      <vt:lpstr>5 - Aerial photography</vt:lpstr>
      <vt:lpstr>PowerPoint Presentation</vt:lpstr>
      <vt:lpstr>1. Frequency Distribution table</vt:lpstr>
      <vt:lpstr>2. Frequency Distribution Diagram</vt:lpstr>
      <vt:lpstr>3. Cumulative speed distribution diagram</vt:lpstr>
      <vt:lpstr>4.      Combination of Frequency Distribution Diagram &amp; Cumulative speed distribution diagram</vt:lpstr>
      <vt:lpstr>PowerPoint Presentation</vt:lpstr>
      <vt:lpstr>Etude de cas : Exercice (Calculation)</vt:lpstr>
      <vt:lpstr>PowerPoint Presentation</vt:lpstr>
      <vt:lpstr>Questions </vt:lpstr>
      <vt:lpstr>PowerPoint Presentation</vt:lpstr>
      <vt:lpstr>PowerPoint Presentation</vt:lpstr>
      <vt:lpstr>PowerPoint Presentation</vt:lpstr>
      <vt:lpstr>THANK YOU</vt:lpstr>
    </vt:vector>
  </TitlesOfParts>
  <Manager>Slide Members</Manager>
  <Company>YESFORM Co.,Ltd.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Members</dc:title>
  <dc:subject>Powerpoint Templates , Diagram, Chart, Google slides, Keynote</dc:subject>
  <dc:creator>Slide Members by HS.SEO</dc:creator>
  <cp:keywords>SlideMembers, ppt, PPT Templates, Presentation, Diagram, Chart, Yesform, Google slides, Keynote, Free Slides</cp:keywords>
  <dc:description>The copyright of this document is at Slide Members. Unauthorized copying may result in legal sanctions.</dc:description>
  <cp:lastModifiedBy>HP EliteBook 8440p</cp:lastModifiedBy>
  <cp:revision>85</cp:revision>
  <dcterms:created xsi:type="dcterms:W3CDTF">2010-02-01T08:03:16Z</dcterms:created>
  <dcterms:modified xsi:type="dcterms:W3CDTF">2022-12-21T16:26:23Z</dcterms:modified>
  <cp:category>www.slidemembers.com</cp:category>
</cp:coreProperties>
</file>